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ன்னைத் தெரிந்துகொள்ளவில்லை, நான் உங்களைத் தெரிந்துகொண்டேன்; நீங்கள் என் நாமத்தினாலே பிதாவைக் கேட்டுக்கொள்வது எதுவோ, அதை அவர் உங்களுக்குக் கொடுக்கத்தக்கதாக நீங்கள் போய்க் கனிகொடுக்கும்படிக்கும், உங்கள் கனி நிலைத்திருக்கும்படிக்கும், நான் உங்களை ஏற்படுத்தின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ன்னைத் தெரிந்துகொள்ளவில்லை, நான் உங்களைத் தெரிந்துகொண்டேன்; நீங்கள் என் நாமத்தினாலே பிதாவைக் கேட்டுக்கொள்வது எதுவோ, அதை அவர் உங்களுக்குக் கொடுக்கத்தக்கதாக நீங்கள் போய்க் கனிகொடுக்கும்படிக்கும், உங்கள் கனி நிலைத்திருக்கும்படிக்கும், நான் உங்களை ஏற்படுத்தின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ஒருவரிலொருவர் அன்பாயிருக்கவேண்டுமென்றே இவைகளை உங்களுக்குக் கற்பிக்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மெய்யான திராட்சச்செடி, என் பிதா திராட்சத் தோட்டக்கார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லகம் உங்களைப் பகைத்தால், அது உங்களைப் பகைக்கிறதற்குமுன்னே என்னைப் பகைத்ததென்று அறிய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ில் கனிகொடாதிருக்கிற கொடி எதுவோ அதை அவர் அறுத்துப்போடுகிறார்; கனிகொடுக்கிற கொடி எதுவோ, அது அதிக கனிகளைக் கொடுக்கும்படி, அதைச் சுத்தம்பண்ண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ில் கனிகொடாதிருக்கிற கொடி எதுவோ அதை அவர் அறுத்துப்போடுகிறார்; கனிகொடுக்கிற கொடி எதுவோ, அது அதிக கனிகளைக் கொடுக்கும்படி, அதைச் சுத்தம்பண்ண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உலகத்தாராயிருந்தால், உலகம் தன்னுடையதைச் சிநேகித்திருக்கும்; நீங்கள் உலகத்தாராயிராதபடியினாலும், நான் உங்களை உலகத்திலிருந்து தெரிந்துகொண்டபடியினாலும், உலகம் உங்களைப் பகை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உலகத்தாராயிருந்தால், உலகம் தன்னுடையதைச் சிநேகித்திருக்கும்; நீங்கள் உலகத்தாராயிராதபடியினாலும், நான் உங்களை உலகத்திலிருந்து தெரிந்துகொண்டபடியினாலும், உலகம் உங்களைப் பகை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உங்களுக்குச் சொன்ன உபதேசத்தினாலே நீங்கள் இப்பொழுதே சுத்தமாயிருக்கிற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ஊழியக்காரன் தன் எஜமானிலும் பெரியவனல்லவென்று நான் உங்களுக்குச் சொன்ன வார்த்தையை நினைத்துக்கொள்ளுங்கள். அவர்கள் என்னைத் துன்பப்படுத்தினதுண்டானால், உங்களையும், துன்பப்படுத்துவார்கள்; அவர்கள் என் வசனத்தைக் கைக்கொண்டதுண்டானால், உங்கள் வசனத்தையும் கைக்கொள்ள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ஊழியக்காரன் தன் எஜமானிலும் பெரியவனல்லவென்று நான் உங்களுக்குச் சொன்ன வார்த்தையை நினைத்துக்கொள்ளுங்கள். அவர்கள் என்னைத் துன்பப்படுத்தினதுண்டானால், உங்களையும், துன்பப்படுத்துவார்கள்; அவர்கள் என் வசனத்தைக் கைக்கொண்டதுண்டானால், உங்கள் வசனத்தையும் கைக்கொள்ள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ில் நிலைத்திருங்கள், நானும் உங்களில் நிலைத்திருப்பேன்; கொடியானது திராட்சச்செடியில் நிலைத்திராவிட்டால் அது தானாய்க் கனிகொடுக்கமாட்டாததுபோல, நீங்களும் என்னில் நிலைத்திராவிட்டால், கனிகொடுக்கமாட்ட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ில் நிலைத்திருங்கள், நானும் உங்களில் நிலைத்திருப்பேன்; கொடியானது திராட்சச்செடியில் நிலைத்திராவிட்டால் அது தானாய்க் கனிகொடுக்கமாட்டாததுபோல, நீங்களும் என்னில் நிலைத்திராவிட்டால், கனிகொடுக்கமாட்ட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என்னை அனுப்பினவரை அறியாதபடியினால் என் நாமத்தினிமித்தமே இவைகளையெல்லாம் உங்களுக்குச் செய்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ே திராட்சச்செடி, நீங்கள் கொடிகள். ஒருவன் என்னிலும் நான் அவனிலும் நிலைத்திருந்தால், அவன் மிகுந்த கனிகளைக் கொடுப்பான்; என்னையல்லாமல் உங்களால் ஒன்றும் செய்யக்கூட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ே திராட்சச்செடி, நீங்கள் கொடிகள். ஒருவன் என்னிலும் நான் அவனிலும் நிலைத்திருந்தால், அவன் மிகுந்த கனிகளைக் கொடுப்பான்; என்னையல்லாமல் உங்களால் ஒன்றும் செய்யக்கூட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வந்து அவர்களிடத்தில் பேசாதிருந்தேனானால் அவர்களுக்குப் பாவமிராது; இப்பொழுதோ தங்கள் பாவத்தைக்குறித்துப் போக்குச்சொல்ல அவர்களுக்கு இடம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வந்து அவர்களிடத்தில் பேசாதிருந்தேனானால் அவர்களுக்குப் பாவமிராது; இப்பொழுதோ தங்கள் பாவத்தைக்குறித்துப் போக்குச்சொல்ல அவர்களுக்கு இடம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வன் என்னில் நிலைத்திராவிட்டால், வெளியே எறியுண்ட கொடியைப்போல அவன் எறியுண்டு உலர்ந்து போவான்; அப்படிப்பட்டவைகளைச் சேர்த்து, அக்கினியிலே போடுகிறார்கள்; அவைகள் எரிந்துப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வன் என்னில் நிலைத்திராவிட்டால், வெளியே எறியுண்ட கொடியைப்போல அவன் எறியுண்டு உலர்ந்து போவான்; அப்படிப்பட்டவைகளைச் சேர்த்து, அக்கினியிலே போடுகிறார்கள்; அவைகள் எரிந்துப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ைப் பகைக்கிறவன் என் பிதாவையும் பகைக்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ேறொருவரும் செய்யாத கிரியைகளை நான் அவர்களுக்குள்ளே செய்யாதிருந்தேனானால், அவர்களுக்குப் பாவமிராது; இப்பொழுது அவர்கள் என்னையும் என் பிதாவையும் கண்டும் பகைத்துமிருக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ேறொருவரும் செய்யாத கிரியைகளை நான் அவர்களுக்குள்ளே செய்யாதிருந்தேனானால், அவர்களுக்குப் பாவமிராது; இப்பொழுது அவர்கள் என்னையும் என் பிதாவையும் கண்டும் பகைத்துமிரு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ேறொருவரும் செய்யாத கிரியைகளை நான் அவர்களுக்குள்ளே செய்யாதிருந்தேனானால், அவர்களுக்குப் பாவமிராது; இப்பொழுது அவர்கள் என்னையும் என் பிதாவையும் கண்டும் பகைத்துமிருக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ுகாந்தரமில்லாமல் என்னைப் பகைத்தார்கள் என்று அவர்களுடைய வேதத்தில் எழுதியிருக்கிற வாக்கியம் நிறைவேறும்படிக்கு இப்படியாய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ுகாந்தரமில்லாமல் என்னைப் பகைத்தார்கள் என்று அவர்களுடைய வேதத்தில் எழுதியிருக்கிற வாக்கியம் நிறைவேறும்படிக்கு இப்படியா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தாவினிடத்திலிருந்து நான் உங்களுக்கு அனுப்பப்போகிறவரும், பிதாவினிடத்திலிருந்து புறப்படுகிறவருமாகிய சத்திய ஆவியான தேற்றரவாளன் வரும்போது, அவர் என்னைக்குறித்துச் சாட்சிகொடுப்ப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தாவினிடத்திலிருந்து நான் உங்களுக்கு அனுப்பப்போகிறவரும், பிதாவினிடத்திலிருந்து புறப்படுகிறவருமாகிய சத்திய ஆவியான தேற்றரவாளன் வரும்போது, அவர் என்னைக்குறித்துச் சாட்சிகொடுப்ப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ும் ஆதிமுதல் என்னுடனேகூட இருந்தபடியால் எனக்குச் சாட்சிகளாயிருப்ப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என்னிலும், என் வார்த்தைகள் உங்களிலும் நிலைத்திருந்தால், நீங்கள் கேட்டுக்கொள்வதெதுவோ அது உங்களுக்குச் செய்யப்ப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என்னிலும், என் வார்த்தைகள் உங்களிலும் நிலைத்திருந்தால், நீங்கள் கேட்டுக்கொள்வதெதுவோ அது உங்களுக்குச் செய்யப்ப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மிகுந்த கனிகளைக் கொடுப்பதினால் என் பிதா மகிமைப்படுவார், எனக்கும் சீஷராயிருப்ப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மிகுந்த கனிகளைக் கொடுப்பதினால் என் பிதா மகிமைப்படுவார், எனக்கும் சீஷராயிருப்ப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தா என்னில் அன்பாயிருக்கிறதுபோல நானும் உங்களில் அன்பாயிருக்கிறேன்; என்னுடைய அன்பிலே நிலைத்திர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 பிதாவின் கற்பனைகளைக் கைக்கொண்டு அவருடைய அன்பிலே நிலைத்திருக்கிறதுபோல, நீங்களும் என் கற்பனைகளைக் கைக்கொண்டிருந்தால், என்னுடைய அன்பிலே நிலைத்திருப்பீ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 பிதாவின் கற்பனைகளைக் கைக்கொண்டு அவருடைய அன்பிலே நிலைத்திருக்கிறதுபோல, நீங்களும் என் கற்பனைகளைக் கைக்கொண்டிருந்தால், என்னுடைய அன்பிலே நிலைத்திருப்பீ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ுடைய சந்தோஷம் உங்களில் நிலைத்திருக்கும்படிக்கும், உங்கள் சந்தோஷம் நிறைவாயிருக்கும்படிக்கும், இவைகளை உங்களுக்குச் சொன்ன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ுடைய சந்தோஷம் உங்களில் நிலைத்திருக்கும்படிக்கும், உங்கள் சந்தோஷம் நிறைவாயிருக்கும்படிக்கும், இவைகளை உங்களுக்குச் சொன்ன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ில் அன்பாயிருக்கிறதுபோல நீங்களும் ஒருவரிலொருவர் அன்பாயிருக்கவேண்டுமென்பதே என்னுடைய கற்பனையாய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் தன் சிநேகிதருக்காகத் தன் ஜீவனைக் கொடுக்கிற அன்பிலும் அதிகமான அன்பு ஒருவரிடத்திலும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ற்பிக்கிற யாவையும் நீங்கள் செய்வீர்களானால், என் சிநேகிதராயிருப்பீ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ி நான் உங்களை ஊழியக்காரரென்று சொல்லுகிறதில்லை, ஊழியக்காரன் தன் எஜமான் செய்கிறதை அறியமாட்டான். நான் உங்களைச் சிநேகிதர் என்றேன், ஏனெனில் என் பிதாவினிடத்தில் நான் கேள்விப்பட்ட எல்லாவற்றையும் உங்களுக்கு அறிவித்த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ி நான் உங்களை ஊழியக்காரரென்று சொல்லுகிறதில்லை, ஊழியக்காரன் தன் எஜமான் செய்கிறதை அறியமாட்டான். நான் உங்களைச் சிநேகிதர் என்றேன், ஏனெனில் என் பிதாவினிடத்தில் நான் கேள்விப்பட்ட எல்லாவற்றையும் உங்களுக்கு அறிவித்த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7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તમે મને પસંદ કર્યો નથી; મેં તમને પસંદ કર્યા છે. અને મેં તમને ત્યાં જઈને ફળ આપવાનું કામ સોંપ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હું ઈચ્છું છું કે આ ફળ તમારા જીવનમાં ચાલુ રહે. પછી તમે મારા નામે જે કંઈ માગશો તે પિતા તમને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આ મારી આજ્ઞા છે: તમે એકબીજાને પ્રેમ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ઈસુએ કહ્યું, “હું ખરો દ્રાક્ષાવેલો છું; મારો પિતા માળ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જો જગત તમને ધિક્કારે છે તો, યાદ કરજો કે જગતે મને પ્રથમ ધિક્કા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 ફળ નહિ ઉગાડતી મારી પ્રત્યેક ડાળીઓ કાપી નાખે છે. અને જે ફળ ઉગાડે છે તેવી ડાળીઓને વધારે ફળ આ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માટે શુદ્ધ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જો તમે જગતના હોત તો જગત તમારા પર પોતાના લોકોની જેમ પ્રેમ રાખત, પણ મે તમને જગતની બહારથી પસં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 છે. તેથી તમે જગતના નથી. તેથી જગત તમને ધિક્ક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ેં તમને જે વચનો કહ્યાં છે તેનાથી તમે હવે શુદ્ધ થઈ ગ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મેં તમને કહેલો પાઠ યાદ કરો: સેવક તેના માલિકથી મોટો નથી. જો લોકોએ મારું ખોટું કર્યુ હશે તો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તમારું પણ ખોટું કરશે. અને જો લોકો મારા વચનનું પાલન કરશે તો પછી તેઓ તમારી આજ્ઞાનું પણ પાલન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ે મારામાં છો અને હું તમારામાં રહીશ. કોઈ ડાળી એકલી ફળ આપી શકે નહિ. તે દ્રાક્ષાવેલામાં હોવી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ું મારી સાથે તેવું જ છે. તમે એકલા ફળ આપી શકો નહિ. તમારે મારામાં રહે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લોકો મારા કારણે આ બધું તમારી સાથે કરશે. તેઓ જેણે મને મોકલ્યો છે તેને ઓળખ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હું દ્રાક્ષવેલો છું અને તમે ડાળીઓ છો. જો કોઈ વ્યક્તિ મારામાં સતત રહે છે. તો હું તે વ્યક્તિ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ું છું પછી તે વ્યક્તિ વધારે ફળ આપે છે. પણ મારા વિના તે વ્યક્તિ કઈ જ કરી શક્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જો મેં જગતના લોકોને આવીને કહ્યું ના હોત, તો પછી તેઓ પાપના દોષિત થાત નહિ. પણ હવે મેં તેમને કહ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તેથી તેઓનાં પાપ માટે હવે તેઓની પાસે બહાન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ો કોઈ વ્યક્તિ મારામાં રહેતી નથી તો પછી તે ડાળી ફેંકી દેવા જેવી છે. તે ડાળી નાશ પામે છે.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કાઈ ગયેલી ડાળીઓ ઉપાડી લે છે અને તેને અગ્નિમાં નાખીને બાળી ન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જે વ્યક્તિ મને ધિક્કારે છે તે મારા પિતાને પણ ધિક્ક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 લોકો વચ્ચે જે કામો મેં કર્યા છે તે કામો આજપર્યંત કોઈએ કર્યા નથી. જો મેં તે કામો ના કર્યા હો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તેઓ પાપના ગુનેગાર ના થયા હોત. પરંતુ તેઓએ આ કામો જોયા છે જે મે કર્યા છે અને છતાં તેઓ મને અને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તાને ધિક્ક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ણ આ બન્યું તેથી તેઓના નિયમશાસ્ત્રમાં જે લખ્યું છે તે સાચું પુરવાર થશે; ‘તેઓએ મારો વિનાકાર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વેષ રાખ્યો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હું પિતા પાસેથી તમારા માટે સંબોધક મોકલીશ. તે સંબોધક સત્યનો આત્મા છે જે પિતા પાસેથી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રે તે આવે છે, ત્યારે તે મારા વિષે ક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અને તમે પણ લોકોને મારા વિષે કહેશો, કારણ કે તમે શરુંઆતથી જ મારી સાથે રહ્યા છ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મારામાં રહો, અને મારાં વચનમાં રહો. જો તમે તેને અનુસરવાનું ચાલુ રાખશો તો તમે તમારી જરૂરી કોઈ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્તુ માગી શકશો. અને તે તમને આપ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ારે વધારે ફળ આપવાં જોઈએ અને બતાવવું જોઈએ કે તમે મારા શિષ્યો છો. આનાથી મારા પિતાને મહિમા પ્રાપ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ે રીતે પિતાએ મને પ્રેમ કર્યો તેમ હું તમને પ્રેમ કરું છું. હવે મારા પ્રેમમાં ર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ેં મારા પિતાની આજ્ઞાનું પાલન કર્યું છે અને હું તેના પ્રેમમાં રહ્યો છું તે જ રીતે જો તમે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જ્ઞાનું પાલન કરો છો તો તમે મારા પ્રેમમાં રહે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ેં તમને આ વચનો કહ્યાં છે જેથી મને જે આનંદ મળે છે તે જ આનંદ તમને મળે. હું ઈચ્છું છું કે તમ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નંદ સંપૂર્ણ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ારી તમને આ આજ્ઞા છે કે મેં તમને પ્રેમ કર્યો છે તેવો પ્રેમ તમે એકબીજાને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ોતાના મિત્રને માટે જીવ આપીને જ વ્યક્તિ સૌથી શ્રેષ્ઠ પ્રેમ બતાવી શ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ું તમને જે કહું તે જો તમે કરો તો તમે મારા મિત્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વેથી હું તમને સેવકો કહીશ નહિ કારણ કે સેવક કદી જાણતો નથી કે તેનો માલિક શું કરે છે પણ હવ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મિત્રો કહું છું કારણ કે મેં મારા પિતા પાસે સાંભળેલું બધું જ તમને કહ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2026-10-21T06:18:26Z</dcterms:created>
  <dcterms:modified xsi:type="dcterms:W3CDTF">2026-10-21T06:18:26Z</dcterms:modified>
  <dc:title>યોહાન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