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நான் உனக்குக் கொடுத்த சுதந்தரத்தை நீதானே விட்டுவிடுவாய்; நீ அறியாத தேசத்தில் உன்னை உன் சத்துருக்களுக்கு அடிமையுமாக்குவேன்; என்றென்றைக்கும் எரியத்தக்க என் கோபத்தின் அக்கினியை மூட்டிவிட்டீர்கள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நான் உனக்குக் கொடுத்த சுதந்தரத்தை நீதானே விட்டுவிடுவாய்; நீ அறியாத தேசத்தில் உன்னை உன் சத்துருக்களுக்கு அடிமையுமாக்குவேன்; என்றென்றைக்கும் எரியத்தக்க என் கோபத்தின் அக்கினியை மூட்டிவிட்டீர்கள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நான் உனக்குக் கொடுத்த சுதந்தரத்தை நீதானே விட்டுவிடுவாய்; நீ அறியாத தேசத்தில் உன்னை உன் சத்துருக்களுக்கு அடிமையுமாக்குவேன்; என்றென்றைக்கும் எரியத்தக்க என் கோபத்தின் அக்கினியை மூட்டிவிட்டீர்கள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மேல் நம்பிக்கைவைத்து, மாம்சமானதைத் தன் புயபலமாக்கிக்கொண்டு, கர்த்தரை விட்டு விலகுகிற இருதயமுள்ள மனுஷன் சபிக்கப்பட்டவன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மேல் நம்பிக்கைவைத்து, மாம்சமானதைத் தன் புயபலமாக்கிக்கொண்டு, கர்த்தரை விட்டு விலகுகிற இருதயமுள்ள மனுஷன் சபிக்கப்பட்டவன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ந்தரவெளியில் கறளையாய்ப்போன செடியைப்போலிருந்து, நன்மைவருகிறதைக் காணாமல், வனாந்தரத்தின் வறட்சியான இடங்களிலும், குடியில்லாத உவர்நிலத்திலும் தங்கு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ந்தரவெளியில் கறளையாய்ப்போன செடியைப்போலிருந்து, நன்மைவருகிறதைக் காணாமல், வனாந்தரத்தின் வறட்சியான இடங்களிலும், குடியில்லாத உவர்நிலத்திலும் தங்கு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மேல் நம்பிக்கைவைத்து, கர்த்தரைத் தன் நம்பிக்கையாகக் கொண்டிருக்கிற மனுஷன் பாக்கிய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ண்ணீரண்டையிலே நாட்டப்பட்டதும் கால்வாய் ஓரமாகத் தன் வேர்களை விடுகிறதும், உஷணம் வருகிறதைக் காணாமல் இலை பச்சையாயிருக்கிறதும், மழைத்தாழ்ச்சியான வருஷத்திலும் வருத்தமின்றித் தப்பாமல் கனிகொடுக்கிறதுமான மரத்தைப்போலிருப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ண்ணீரண்டையிலே நாட்டப்பட்டதும் கால்வாய் ஓரமாகத் தன் வேர்களை விடுகிறதும், உஷணம் வருகிறதைக் காணாமல் இலை பச்சையாயிருக்கிறதும், மழைத்தாழ்ச்சியான வருஷத்திலும் வருத்தமின்றித் தப்பாமல் கனிகொடுக்கிறதுமான மரத்தைப்போலிரு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ல்லாவற்றைப்பார்க்கிலும் இருதயமே திருக்குள்ளதும் மகா கேடுள்ளதுமாயிருக்கிறது, அதை அறியத்தக்கவன் யார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நானே ஒவ்வொருவனுக்கும், அவனவன் வழிகளுக்கும் செய்கைகளின் பலன்களுக்கும் தக்கதைக் கொடுக்கும்படிக்கும், இருதயத்தை ஆராய்கிறவரும் உள்ளிந்திரியங்களைச் சோதித்தறிகிறவருமாயிரு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நானே ஒவ்வொருவனுக்கும், அவனவன் வழிகளுக்கும் செய்கைகளின் பலன்களுக்கும் தக்கதைக் கொடுக்கும்படிக்கும், இருதயத்தை ஆராய்கிறவரும் உள்ளிந்திரியங்களைச் சோதித்தறிகிறவருமாயிரு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ாயமாய் ஐசுவரியத்தைச் சம்பாதிக்கிறவன் முட்டையிட்டு அவயங்காத்தும், குஞ்சுபொரிக்காமற் போகிற கவுதாரிக்குச் சமானமாயிருக்கிறான்; அவன் தன் பாதி வயதிலே அதைவிட்டு, தன் முடிவிலே மூடனாயிருப்ப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ாயமாய் ஐசுவரியத்தைச் சம்பாதிக்கிறவன் முட்டையிட்டு அவயங்காத்தும், குஞ்சுபொரிக்காமற் போகிற கவுதாரிக்குச் சமானமாயிருக்கிறான்; அவன் தன் பாதி வயதிலே அதைவிட்டு, தன் முடிவிலே மூடனாயிருப்ப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பரிசுத்த ஸ்தானம் ஆதிமுதற்கொண்டு உயர்ந்த மகிமையுள்ள சிங்காசனம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நம்பிக்கையாகிய கர்த்தாவே, உம்மைவிட்டு விலகுகிற யாவரும் வெட்கப்படுவார்கள்; அவர்கள் ஜீவனுள்ள தண்ணீரின் ஊற்றாகிய கர்த்தரை விட்டு விலகிப்போனபடியால், உம்மைவிட்டு அகன்றுபோகிறவர்களின் பெயர் புழுதியில் எழுதப்ப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நம்பிக்கையாகிய கர்த்தாவே, உம்மைவிட்டு விலகுகிற யாவரும் வெட்கப்படுவார்கள்; அவர்கள் ஜீவனுள்ள தண்ணீரின் ஊற்றாகிய கர்த்தரை விட்டு விலகிப்போனபடியால், உம்மைவிட்டு அகன்றுபோகிறவர்களின் பெயர் புழுதியில் எழுதப்ப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என்னைக் குணமாக்கும், அப்பொழுது குணமாவேன்; என்னை இரட்சியும், அப்பொழுது இரட்சிக்கப்படுவேன்; தேவரீரே என் துதி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என்னைக் குணமாக்கும், அப்பொழுது குணமாவேன்; என்னை இரட்சியும், அப்பொழுது இரட்சிக்கப்படுவேன்; தேவரீரே என் துதி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இவர்கள் என்னைப் பார்த்து: கர்த்தருடைய வார்த்தை எங்கே? அது இப்பொழுது வரட்டும் என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இவர்கள் என்னைப் பார்த்து: கர்த்தருடைய வார்த்தை எங்கே? அது இப்பொழுது வரட்டும் என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ைப் பின்பற்றுகிற மேய்ப்பன், இதற்கு நான் மிஞ்சி நடக்கவில்லை; ஆபத்துநாளை விரும்புறதுமில்லையென்று நீர் அறிவீர்; என் உதடுகளிலிருந்து புறப்பட்டது உமக்கு முன்பாகச் செவ்வைய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ைப் பின்பற்றுகிற மேய்ப்பன், இதற்கு நான் மிஞ்சி நடக்கவில்லை; ஆபத்துநாளை விரும்புறதுமில்லையென்று நீர் அறிவீர்; என் உதடுகளிலிருந்து புறப்பட்டது உமக்கு முன்பாகச் செவ்வைய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எனக்குப் பயங்கரமாயிராதேயும், தீங்குநாளில் நீரே என் அடைக்கல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ட்கப்படாமல், என்னைத் துன்பப்படுத்துகிறவர்கள் வெட்கப்படுவார்களாக; நான் கலங்காமல் அவர்கள் கலங்குவார்களாக; தேவரீர் தீங்குநாளை அவர்கள்மேல் வரப்பண்ணி இரட்டிப்பான நொறுக்குதலால் அவர்களை நொற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ட்கப்படாமல், என்னைத் துன்பப்படுத்துகிறவர்கள் வெட்கப்படுவார்களாக; நான் கலங்காமல் அவர்கள் கலங்குவார்களாக; தேவரீர் தீங்குநாளை அவர்கள்மேல் வரப்பண்ணி இரட்டிப்பான நொறுக்குதலால் அவர்களை நொற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என்னை நோக்கி: நீ போய் யூதாவின் ராஜாக்கள் வரத்தும்போக்குமாயிருக்கிற இந்த ஜனங்களின் புத்திரருடைய வாசலிலும் எருசலேமின் எல்லா வாசல்களிலும் நின்றுகொண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என்னை நோக்கி: நீ போய் யூதாவின் ராஜாக்கள் வரத்தும்போக்குமாயிருக்கிற இந்த ஜனங்களின் புத்திரருடைய வாசலிலும் எருசலேமின் எல்லா வாசல்களிலும் நின்றுகொண்ட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ுடனே சொல்லவேண்டியது என்னவென்றால்: இந்த வாசல்களில் பிரவேசிக்கிற யூதாவின் ராஜாக்களும், எல்லா யூதரும், எருசலேமின் எல்லாக் குடிகளுமாகிய நீங்கள் கர்த்தருடைய வார்த்தையைக் கேள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ுடனே சொல்லவேண்டியது என்னவென்றால்: இந்த வாசல்களில் பிரவேசிக்கிற யூதாவின் ராஜாக்களும், எல்லா யூதரும், எருசலேமின் எல்லாக் குடிகளுமாகிய நீங்கள் கர்த்தருடைய வார்த்தையைக் கேள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ஒய்வுநாளில் சுமைகளை எடுத்து, அவைகளை எருசலேமின் வாசல்களுக்குள் கொண்டுவராதபடிக்க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ஒய்வுநாளில் சுமைகளை எடுத்து, அவைகளை எருசலேமின் வாசல்களுக்குள் கொண்டுவராதபடிக்க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ஓய்வுநாளில் உங்கள் வீடுகளிலிருந்து சுமையை கொண்டுபோகாதபடிக்கும், ஒரு வேளையையும் செய்யாதபடிக்கும், உங்கள் ஆத்துமாக்களுக்காக எச்சரிக்கையாயிருந்து, நான் உங்கள் பிதாக்களுக்குக் கட்டளையிட்டபடி ஓய்வுநாளைப் பரிசுத்தமாக்குங்கள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ஓய்வுநாளில் உங்கள் வீடுகளிலிருந்து சுமையை கொண்டுபோகாதபடிக்கும், ஒரு வேளையையும் செய்யாதபடிக்கும், உங்கள் ஆத்துமாக்களுக்காக எச்சரிக்கையாயிருந்து, நான் உங்கள் பிதாக்களுக்குக் கட்டளையிட்டபடி ஓய்வுநாளைப் பரிசுத்தமாக்குங்கள்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ோ கேளாமலும் தங்கள் செவிகளைச் சாயாமலும் போய், கேளாதபடிக்கும் புத்தியை ஏற்றுக்கொள்ளாதபடிக்கும், தங்கள் கழுத்தைக் கடினப்படுத்த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ோ கேளாமலும் தங்கள் செவிகளைச் சாயாமலும் போய், கேளாதபடிக்கும் புத்தியை ஏற்றுக்கொள்ளாதபடிக்கும், தங்கள் கழுத்தைக் கடினப்படுத்த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ோவெனில், ஓய்வுநாளில் இந்த நகரத்தின் வாசல்களுக்குள்ளே சுமையைக் கொண்டுவராதபடிக்கும், ஓய்வுநாளில் ஒரு வேலையையும் செய்யாமல் அதைப் பரிசுத்தமாக்கும்படிக்கு என் சொல்லைக் கேட்பீர்களான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ோவெனில், ஓய்வுநாளில் இந்த நகரத்தின் வாசல்களுக்குள்ளே சுமையைக் கொண்டுவராதபடிக்கும், ஓய்வுநாளில் ஒரு வேலையையும் செய்யாமல் அதைப் பரிசுத்தமாக்கும்படிக்கு என் சொல்லைக் கேட்பீர்களானா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பாவம் இரும்பெழுத்தாணியிலும், வைரத்தின் நுனியினாலும் எழுதப்பட்டு, அவர்களுடைய இருதயத்தின் பலகையிலும் உங்கள் பலிபீடங்களுடைய கொம்புகளிலும் பதிந்த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பாவம் இரும்பெழுத்தாணியிலும், வைரத்தின் நுனியினாலும் எழுதப்பட்டு, அவர்களுடைய இருதயத்தின் பலகையிலும் உங்கள் பலிபீடங்களுடைய கொம்புகளிலும் பதிந்த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தாவீதின் சிங்காசனத்தில் உட்கார்ந்திருக்கிறவர்களும் இரதங்களினாலும் குதிரைகளின்மேலும் ஏறுகிறவர்களுமாகிய ராஜாக்களும் ராஜகுமாரர்களும் அவர்கள் பிரபுக்களும், தாவீதின் மனுஷரும், எருசலேமின் குடிகளும் இந்த நகரத்தின் வாசல்களுக்குள் பிரவேசிப்பார்கள்; இந்த வம்சம் என்றைக்கும் குடியுள்ளதாயிர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தாவீதின் சிங்காசனத்தில் உட்கார்ந்திருக்கிறவர்களும் இரதங்களினாலும் குதிரைகளின்மேலும் ஏறுகிறவர்களுமாகிய ராஜாக்களும் ராஜகுமாரர்களும் அவர்கள் பிரபுக்களும், தாவீதின் மனுஷரும், எருசலேமின் குடிகளும் இந்த நகரத்தின் வாசல்களுக்குள் பிரவேசிப்பார்கள்; இந்த வம்சம் என்றைக்கும் குடியுள்ளதாயி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தாவீதின் சிங்காசனத்தில் உட்கார்ந்திருக்கிறவர்களும் இரதங்களினாலும் குதிரைகளின்மேலும் ஏறுகிறவர்களுமாகிய ராஜாக்களும் ராஜகுமாரர்களும் அவர்கள் பிரபுக்களும், தாவீதின் மனுஷரும், எருசலேமின் குடிகளும் இந்த நகரத்தின் வாசல்களுக்குள் பிரவேசிப்பார்கள்; இந்த வம்சம் என்றைக்கும் குடியுள்ளதாயி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மேடுகளின் பச்சையான மரங்களண்டையில் இருந்த அவர்களுடைய பலிபீடங்களையும் அவர்களுடைய தோப்புகளையும் அவர்கள் பிள்ளைகள் நினைக்கும்படி இப்படிச் செய்திருக்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மேடுகளின் பச்சையான மரங்களண்டையில் இருந்த அவர்களுடைய பலிபீடங்களையும் அவர்களுடைய தோப்புகளையும் அவர்கள் பிள்ளைகள் நினைக்கும்படி இப்படிச் செய்திருக்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வின் பட்டணங்களிலும், எருசலேமின் சுற்றுப்புறமான ஊர்களிலும், பென்யமீன் தேசத்திலும், பள்ளத்தாக்கான மலையிலும், மலைநாட்டிலும், தெற்கிலுமிருந்து ஜனங்கள் சர்வாங்தகனங்களையும் பலிகளையும், போஜனபலிகளையும் தூபவர்க்கங்களையும், ஸ்தோத்திரபலிகளையும் கர்த்தருடைய ஆலயத்துக்குக் கொண்டுவருவார்கள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வின் பட்டணங்களிலும், எருசலேமின் சுற்றுப்புறமான ஊர்களிலும், பென்யமீன் தேசத்திலும், பள்ளத்தாக்கான மலையிலும், மலைநாட்டிலும், தெற்கிலுமிருந்து ஜனங்கள் சர்வாங்தகனங்களையும் பலிகளையும், போஜனபலிகளையும் தூபவர்க்கங்களையும், ஸ்தோத்திரபலிகளையும் கர்த்தருடைய ஆலயத்துக்குக் கொண்டுவருவார்கள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யல்நிலத்திலுள்ள என் மலையே, நீ உன் எல்லைகளிலெல்லாம் செய்த பாவத்தினிமித்தம் நான் உன் ஆஸ்தியையும், உன் எல்லாப் பொக்கிஷங்களையும் உன் மேடைகளையுங்கூடச் சூறையிடுவிப்ப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யல்நிலத்திலுள்ள என் மலையே, நீ உன் எல்லைகளிலெல்லாம் செய்த பாவத்தினிமித்தம் நான் உன் ஆஸ்தியையும், உன் எல்லாப் பொக்கிஷங்களையும் உன் மேடைகளையுங்கூடச் சூறையிடுவிப்ப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ે તમને માલિકી માટે વારસો આપ્યો હતો તે તમે ગુમાવી દેશો. દેશમાં તમારા દુશ્મનોના ગુલામો તરીકે, જ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ષે તમે કશું જાણતા નથી એ દેશમાં હું તમને મોકલી આપીશ. તમે મારા ક્રોધના અગ્નિને સળગાવ્યો છે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દાકાળ સળગતો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 યહોવાના વચન છે, “એને શાપિત જાણજો જે મારાથી વિમુખ થઇને માણસ પર વિશ્વાસ રાખે છે, જે માટી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નવીને પોતાનો આધાર માને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 રાનમાંની સૂકી ઝાડીના જેવો છે. જે ઉજ્જડ મરું ભૂમિમાં જ્યાં કોઇ વસી શકે એવી ખારી જમીનમાં ઊભો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જોઇ નહિ શકે કે ક્યારે સારી વસ્તુઓ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જે મારા પર વિશ્વાસ રાખે છે અને મને પોતાનો આધાર માને છે તેના પર મારા આશીર્વાદ વરસ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 ઝરણાની ધારે રોપેલા ઝાડ જેવો છે, જેના મૂળિયા પાણી તરફ ફેલાયેલાં છે; તાપ પડે તોય એને કશું ડ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ું નથી; એનાં પાંદડા લીલાછમ રહે છે. દુકાળના વર્ષમાં તેને કશી ચિંતા નથી, તે ફળ આપતું જ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ાણસના મન જેવું કઇં કપટી નથી; તે એવું તો કુટિલ છે કે તેને સાચે જ કોઇ જાણી શક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ાત્ર યહોવા તે જાણે છે, યહોવા સર્વ હૃદયોની તપાસ કરે છે. અને તેના અભ્યંતરની પરીક્ષા કરે છે. જ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્યેકના આચરણ પ્રમાણે એટલે તેણે કેવું જીવન વીતાવ્યું છે તેના આધારે તેને તે યોગ્ય બદલો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્યાયને માગેર્ ધન એકઠું કરનાર માણસ તો કોયલ જેણે પોતે જન્મ આપ્યો નથી તેવા ઇડાને સેવી રહી છ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ો છે. અડધી ઉંમર થતાં એ ધન એને છોડી જશે; આખરે તે મૂરખ ઠ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રંતુ આપણું મંદિર, આપણો આશ્રય તો અનાદિ કાળથી ઉચ્ચસ્થાને મૂકેલું મહિમાવંત સિંહાસ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ે યહોવા, તું ઇસ્રાએલની આશા છે, જેઓ તારો ત્યાગ કરશે તે બધા ફજેત થશે, ધૂળમાં લખેલા નામની જેમ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ંસાઇ જશે, કારણ કે તેમણે તમારો, જીવનના પાણીના ઝરાનો ત્યાગ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ે યહોવા, તમે જો મને સાજો કરો, તો હું સાચે જ સાજો થઇ જઇશ. મને ઉગારો અને મારું ખરેખરું તારણ 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તમે જ તે છો જેની હું સ્તુતિ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લોકો મારી મશ્કરી કરીને મને પૂછયા કરે છે, “યહોવાના વચનો ક્યાં ગયા? જોઇએ તો ખરા કેવાં સાચાં પડ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હોવા, મેં તમને એમનું ભૂંડું કરવાં આગ્રહ કર્યો નથી, મેં આ આફતની આંધીનો દિવસ માગ્યો નથી, એ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ો છો; મારે મોઢેથી શું નીકળ્યું હતું એની તને ખબ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ને ભયભીત ન કરશો. તમે તો સંકટ સમયના મારા આશ્ર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ારા જુલમગારો પર તમે મૂંઝવણો તથા મુશ્કેલીઓ લાવો, પરંતુ મને શાંતિ આપો, હા, તેઓ પર તમે બમણો વિ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યહોવાએ મને આ પ્રમાણે કહ્યું, “જા, જે દરવાજે થઇને યહૂદિયાના રાજાઓ આવજા કરે છે તે ‘જનતાના દરવાજા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ળ અને યરૂશાલેમના બધા દરવાજા આગળ ઊભો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અને કહે: ‘આ દરવાજામાંથી પસાર થનાર હે યહૂદિયાના રાજાઓ, યહૂદિયાના બધા લોકો અને યરૂશાલેમના વાસી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યહોવાની વાણી સાંભ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આ યહોવાના હુકમો છે: ધ્યાન રાખજો કે વિશ્રામવારને દિવસે કોઇ બોજો ઉપાડશો નહિ કે યરૂશાલ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વાજામાં થઇને અંદર લાવ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વિશ્રામવારના દિવસે ઘરમાંથી બોજો ઉપાડી બહાર જશો નહિ અને કોઇ કામ કરશો નહિ! તમારા પિતૃઓને મેં આજ્ઞ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 હતી તેમ વિશ્રામવારના દિવસને પવિત્ર મા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મારા પૂર્વજોએ મારા હુકમોં માન્યાં નહિ, તેઓએ તે ધ્યાન પર પણ લીધાં નહિ, અને હઠે ચડીને ન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્યું કે ન તો શિખામણ લીધી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યહોવા કહે છે, “‘હવે જો તમે મને આધીન થશો અને વિશ્રામવારને દિવસે કોઇ કામ નહિ કરો તેને અલ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યેલો-વિશિષ્ટ અને પવિત્ર દિવસ માની તેની પવિત્રતા જાળ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કહે છે, “યહૂદિયાનું પાપ લોઢાના ઢાંકણાથી તથા હીરાકણીથી લખેલું છે; તે તેઓના હૃદયની પાટી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તરેલું છે અને તમારી વેદીઓનાં શિંગો પર કોતરેલું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‘તો રાજાઓ જે દાઉદના સિંહાસન પર બેઠા છે તેઓ આ શહેરના દરવાજામાંથી, રથો અને ઘોડાઓ પર સવાર લશ્ક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દારો સાથે, અને યહૂદિયાના લોકો અને યરૂશાલેમના વતનીઓ સાથે આવજા કરશે અને આ નગર યરૂશાલેમ સદાકા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ર્યુભર્યુ વસેલું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ારણ કે તેઓના પુત્રો ઊંચા પર્વતો પરનાં લીલાં ઝાડની પાસે તેઓની વેદીઓ તથા જુઠ્ઠા દેવો અને તે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શેરાદેવીનું સ્મરણ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યહૂદિયાના નગરોમાંથી, યરૂશાલેમની આસપાસના ગામોમાંથી, બિન્યામીનના, નીચાણના તેમજ પહાડી પ્રદેશ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દક્ષિણમાંથી લોકો દહનાર્પણ, બલિઓ, ખાદ્યાર્પણ અને ધૂપ તથા ઉપકારાર્થાર્પણ લઇને મંદિરે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રે, ખેતરમાંના મારા પર્વત, તમારાં સર્વ પાપોની કિંમત રૂપે હું તમારી સર્વ સંપત્તિ તમારા શત્રુ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‘પરંતુ જો તમે મારું સાંભળશો નહિ અને વિશ્રામવાર દિવસને પવિત્ર માનવાની ના પાડશો, તથા અન્ય દિવસ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મ વિશ્રામવારને દિવસે પણ તમે યરૂશાલેમના દરવાજાઓમાંથી વેપારની ચીજ-વસ્તુઓ લાવશો, તો હું આ દરવાજા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 ચાંપીશ. તે અગ્નિ રાજમહેલ સુધી ફેલાશે અને તેનો સંપૂર્ણ નાશ થશે અને અગ્નિની ભભૂકતી જવાળાઓને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લવી શકશે નહિ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2026-10-20T05:23:55Z</dcterms:created>
  <dcterms:modified xsi:type="dcterms:W3CDTF">2026-10-20T05:23:55Z</dcterms:modified>
  <dc:title>યિર્મેયા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