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 நிந்தைகள் சுமந்தா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னாயிரம் பேரிலும் சிற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ளின் முடியும் செவ்வங்கி அணி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 கரங்கள் ஆணிகள் பாய்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ி வடிந்தவர் தொ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ந்தி மடிவோரையும் மீட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இது, இயேசுவின் தியாக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னும் இன்பம் அன்பரின் திய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எண்ணியே நிதம் வாழ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ாதையை நான் தொடர்ந்தே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ோ கல்வாரியில் – அருமை இ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க் காட்சியைக் கண்டு முன்னே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வையே புரிவேன் ஜீவனும் வ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ச் சேர்த்திட வருவேன் எ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ண்மையுடன் நம்பி வாழ்ந்திடுவே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மை அடைந்தே தொங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ாட்சிமை மறந்திழந்தோர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மைக் குருசைத் தெரிந்தெ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 லோகத்தோ டழியாது ய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கல்வாரியின் அன்பை அண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ும் இல்லை, சௌந்தரிய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க்கேடுற்றார் எந்தனை மீ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2026-07-30T13:14:40Z</dcterms:created>
  <dcterms:modified xsi:type="dcterms:W3CDTF">2026-07-30T13:14:40Z</dcterms:modified>
  <dc:title>துதிப் பாடல்கள் : 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