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90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 நிந்தைகள் சுமந்தால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தினாயிரம் பேரிலும் சிறந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ள்ளின் முடியும் செவ்வங்கி அணிந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் கரங்கள் ஆணிகள் பாய்ந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ருதி வடிந்தவர் தொங்க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ுந்தி மடிவோரையும் மீட்ட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ம் இது, இயேசுவின் தியாக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னும் இன்பம் அன்பரின் தியா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ை எண்ணியே நிதம் வாழ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பாதையை நான் தொடர்ந்தேக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தோ கல்வாரியில் – அருமை இரட்சக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க் காட்சியைக் கண்டு முன்னே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வையே புரிவேன் ஜீவனும் வைத்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ச் சேர்த்திட வருவேன் எ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உண்மையுடன் நம்பி வாழ்ந்திடுவே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ுமை அடைந்தே தொங்க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 மாட்சிமை மறந்திழந்தோர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டுமைக் குருசைத் தெரிந்தெடுத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ய லோகத்தோ டழியாது ய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 கல்வாரியின் அன்பை அண்ட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கும் இல்லை, சௌந்தரியம்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தக்கேடுற்றார் எந்தனை மீட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2026-09-15T11:45:41Z</dcterms:created>
  <dcterms:modified xsi:type="dcterms:W3CDTF">2026-09-15T11:45:41Z</dcterms:modified>
  <dc:title>துதிப் பாடல்கள் : 50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