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தனக்கு உண்டான யாவையும் சேர்த்துக்கொண்டு புறப்பட்டுப் பெயர்செபாவுக்குப் போய், தன் தகப்பனாகிய ஈசாக்குடைய தேவனுக்குப் பலிய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தனக்கு உண்டான யாவையும் சேர்த்துக்கொண்டு புறப்பட்டுப் பெயர்செபாவுக்குப் போய், தன் தகப்பனாகிய ஈசாக்குடைய தேவனுக்குப் பலிய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ு இரவிலே தேவன் இஸ்ரவேலுக்குத் தரிசனமாகி: யாக்கோபே, யாக்கோபே என்று கூப்பிட்டார்; அவன் இதோ, அடிய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ு இரவிலே தேவன் இஸ்ரவேலுக்குத் தரிசனமாகி: யாக்கோபே, யாக்கோபே என்று கூப்பிட்டார்; அவன் இதோ, அடிய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நான் தேவன், நான் உன் தகப்பனுடைய தேவன் நீ எகிப்து தேசத்துக்குப்போகப் பயப்படவேண்டாம்; அங்கே உன்னைப் பெரிய ஜாதிய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நான் தேவன், நான் உன் தகப்பனுடைய தேவன் நீ எகிப்து தேசத்துக்குப்போகப் பயப்படவேண்டாம்; அங்கே உன்னைப் பெரிய ஜாதியாக்க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ுடனே எகிப்துக்கு வருவேன்; நான் உன்னைத் திரும்பவும் வரப்பண்ணுவேன்; யோசேப்பு தன் கையால் உன் கண்களை மூடுவான் என்று சொன்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ுடனே எகிப்துக்கு வருவேன்; நான் உன்னைத் திரும்பவும் வரப்பண்ணுவேன்; யோசேப்பு தன் கையால் உன் கண்களை மூடுவான் என்று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ன்பு, யாக்கோபு பெயெர்செபாவிலிருந்து பிரயாணம் புறப்பட்டான். இஸ்ரவேலின் குமாரர் தங்கள் தகப்பனாகிய யாக்கோபையும் தங்கள் குழந்தைகளையும் தங்கள் மனைவிகளையும் பார்வோன் அனுப்பின வண்டிகளின்மேல் ஏற்றிக்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ன்பு, யாக்கோபு பெயெர்செபாவிலிருந்து பிரயாணம் புறப்பட்டான். இஸ்ரவேலின் குமாரர் தங்கள் தகப்பனாகிய யாக்கோபையும் தங்கள் குழந்தைகளையும் தங்கள் மனைவிகளையும் பார்வோன் அனுப்பின வண்டிகளின்மேல் ஏற்றிக்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டுமாடுகளையும், தாங்கள் கானான் தேசத்தில் சம்பாதித்த தங்கள் பொருட்களையும் சேர்த்துக்கொண்டு, யாக்கோபும் அவன் சந்ததியார் யாவரும் எகிப்துக்கு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டுமாடுகளையும், தாங்கள் கானான் தேசத்தில் சம்பாதித்த தங்கள் பொருட்களையும் சேர்த்துக்கொண்டு, யாக்கோபும் அவன் சந்ததியார் யாவரும் எகிப்துக்க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குமாரரையும் தன் குமாரரின் குமாரரையும் தன் குமாரத்திகளையும் தன் சந்ததியார் அனைவரையும் எகிப்துக்குத் தன்னோடே அழைத்துக்கொண்டு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குமாரரையும் தன் குமாரரின் குமாரரையும் தன் குமாரத்திகளையும் தன் சந்ததியார் அனைவரையும் எகிப்துக்குத் தன்னோடே அழைத்துக்கொண்டு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ுக்கு வந்த இஸ்ரவேலரின் நாமங்களாவன: யாக்கோபும் அவனுடைய குமாரரும்; யாக்கோபுடைய மூத்தகுமாரனான ரூப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ூபனுடைய குமாரர் ஆனோக்கு, பல்லூ, எஸ்ரோன், கர்மீ என்ப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மியோனுடைய குமாரர் எமுவேல், யாமின், ஓகாத், யாகீன், சொகார், கானானிய ஸ்திரீயின் குமாரனாகிய சவுல் என்ப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ினுடைய குமாரர் கெர்சோன், கோகாத், மெராரி என்ப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ுடைய குமாரர் ஏர், ஓனான், சேலா, பாரேஸ், சேரா என்பவர்கள்; அவர்களில் ஏரும் ஓனானும் கானான் தேசத்தில் இறந்து போனார்கள்; பாரேசுடைய குமாரர் எஸ்ரோன், ஆமூல் என்ப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ுடைய குமாரர் ஏர், ஓனான், சேலா, பாரேஸ், சேரா என்பவர்கள்; அவர்களில் ஏரும் ஓனானும் கானான் தேசத்தில் இறந்து போனார்கள்; பாரேசுடைய குமாரர் எஸ்ரோன், ஆமூல் என்ப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சக்காருடைய குமாரர் தோலா, பூவா, யோபு, சிம்ரோன் என்ப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ுலோனுடைய குமாரர் செரேத், ஏலோன், யக்லேல் என்ப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லேயாளின் சந்ததியார்; அவள் இவர்களையும் தீனாள் என்னும் ஒரு குமாரத்தியையும் பதான்அராமிலே யாக்கோபுக்குப் பெற்றாள்; அவன் குமாரரும் அவன் குமாரத்திகளுமாகிய எல்லாரும் முப்பத்துமூன்று 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லேயாளின் சந்ததியார்; அவள் இவர்களையும் தீனாள் என்னும் ஒரு குமாரத்தியையும் பதான்அராமிலே யாக்கோபுக்குப் பெற்றாள்; அவன் குமாரரும் அவன் குமாரத்திகளுமாகிய எல்லாரும் முப்பத்துமூன்று 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்துடைய குமாரர் சிப்பியோன், அகி, சூனி, எஸ்போன், ஏரி, அரோதி, அரேலி என்ப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ேருடைய குமாரர் இம்னா, இஸ்வா, இஸ்வி பெரீயா என்பவர்கள்; இவர்களுடைய சகோதரி செராக்கு என்பவள்; பெரீயாவின் குமாரர் ஏபேர், மல்கியேல் என்ப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ேருடைய குமாரர் இம்னா, இஸ்வா, இஸ்வி பெரீயா என்பவர்கள்; இவர்களுடைய சகோதரி செராக்கு என்பவள்; பெரீயாவின் குமாரர் ஏபேர், மல்கியேல் என்ப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் லாபான் தன் குமாரத்தியாகிய லேயாளுக்குக் கொடுத்த சில்பாளுடைய பிள்ளைகள்; அவள் இந்தப் பதினாறுபேரையும் யாக்கோபுக்குப் பெற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மனைவியாகிய ராகேலுடைய குமாரர் யோசேப்பு, பென்யமீன் என்ப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ுக்கு எகிப்து தேசத்திலே மனாசேயும் எப்பிராயீமும் பிறந்தார்கள்; அவர்களை ஓன் பட்டணத்து ஆசாரியனாகிய போத்திபிராவின் குமாரத்தியாகிய ஆஸ்நாத் அவனுக்குப் பெற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ுக்கு எகிப்து தேசத்திலே மனாசேயும் எப்பிராயீமும் பிறந்தார்கள்; அவர்களை ஓன் பட்டணத்து ஆசாரியனாகிய போத்திபிராவின் குமாரத்தியாகிய ஆஸ்நாத் அவனுக்குப் பெற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ுடைய குமாரர் பேலா, பெகேர், அஸ்பேல், கேரா, நாகமான், ஏகி, ரோஷ், முப்பிம், உப்பிம், ஆர்து என்ப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கேல் யாக்கோபுக்குப் பெற்ற குமாரராகிய இவர்கள் எல்லாரும் பதினால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ணுடைய குமாரன் உசீம் என்ப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ப்தலியின் குமாரர் யாத்சியேல், கூனி, எத்சேர், சில்லேம் என்ப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 லாபான் தன் குமாரத்தியாகிய ராகேலுக்குக் கொடுத்த பில்காள் யாக்கோபுக்குப் பெற்றவர்கள்; இவர்கள் எல்லாரும் ஏழ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 லாபான் தன் குமாரத்தியாகிய ராகேலுக்குக் கொடுத்த பில்காள் யாக்கோபுக்குப் பெற்றவர்கள்; இவர்கள் எல்லாரும் ஏழ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க்கோபுடைய குமாரரின் மனைவிகளைத் தவிர, அவனுடைய கர்ப்பப் பிறப்பாயிருந்து அவன் மூலமாய் எகிப்திலே வந்தவர்கள் எல்லாரும் அறுபத்தாறு 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க்கோபுடைய குமாரரின் மனைவிகளைத் தவிர, அவனுடைய கர்ப்பப் பிறப்பாயிருந்து அவன் மூலமாய் எகிப்திலே வந்தவர்கள் எல்லாரும் அறுபத்தாறு 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சேப்புக்கு எகிப்திலே பிறந்த குமாரர் இரண்டுபேர்; ஆக எகிப்துக்குப் போன யாக்கோபின் குடும்பத்தார் எழுபத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சேப்புக்கு எகிப்திலே பிறந்த குமாரர் இரண்டுபேர்; ஆக எகிப்துக்குப் போன யாக்கோபின் குடும்பத்தார் எழுபத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சேன் நாட்டிலே தன்னை யோசேப்பு சந்திக்க வரும்படி சொல்ல, யூதாவைத் தனக்கு முன்னாக அவனிடத்தில் யாக்கோபு அனுப்பினான்; அவர்கள் கோசேனிலே சேர்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ப்பு தன் இரதத்தை ஆயத்தப்படுத்தி, அதின்மேல் ஏறி, தன் தகப்பனாகிய இஸ்ரவேலைச் சந்திக்கும்படி போய், அவனைக் கண்டு, அவனுடைய கழுத்தைக் கட்டிக்கொண்டு, வெகுநேரம் அவன் கழுத்தைவிடாமல் அழு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ப்பு தன் இரதத்தை ஆயத்தப்படுத்தி, அதின்மேல் ஏறி, தன் தகப்பனாகிய இஸ்ரவேலைச் சந்திக்கும்படி போய், அவனைக் கண்டு, அவனுடைய கழுத்தைக் கட்டிக்கொண்டு, வெகுநேரம் அவன் கழுத்தைவிடாமல் அழு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இஸ்ரவேல் யோசேப்பைப் பார்த்து: நீ இன்னும் உயிரோடிருக்கிறாயே, நான் உன் முகத்தைக் கண்டேன், எனக்கு இப்போது மரணம் வந்தாலும் வரட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இஸ்ரவேல் யோசேப்பைப் பார்த்து: நீ இன்னும் உயிரோடிருக்கிறாயே, நான் உன் முகத்தைக் கண்டேன், எனக்கு இப்போது மரணம் வந்தாலும் வர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யோசேப்பு தன் சகோதரரையும் தன் தகப்பனுடைய குடும்பத்தாரையும் நோக்கி: நான் பார்வோனிடத்துக்குப் போய், கானான்தேசத்திலிருந்து என் சகோதரரும் என் தகப்பன் குடும்பத்தாரும் என்னிடத்தில் வந்திருக்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யோசேப்பு தன் சகோதரரையும் தன் தகப்பனுடைய குடும்பத்தாரையும் நோக்கி: நான் பார்வோனிடத்துக்குப் போய், கானான்தேசத்திலிருந்து என் சகோதரரும் என் தகப்பன் குடும்பத்தாரும் என்னிடத்தில் வந்திரு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ேய்ப்பர்கள், ஆடுமாடுகளை மேய்க்கிறது அவர்கள் தொழில்; அவர்கள் தங்கள் ஆடுமாடுகளையும் தங்களுக்கு உண்டான எல்லாவற்றையும் கொண்டுவந்தார்கள் என்று அவருக்குச்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ேய்ப்பர்கள், ஆடுமாடுகளை மேய்க்கிறது அவர்கள் தொழில்; அவர்கள் தங்கள் ஆடுமாடுகளையும் தங்களுக்கு உண்டான எல்லாவற்றையும் கொண்டுவந்தார்கள் என்று அவருக்குச்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ர்வோன் உங்களை அழைத்து, உங்கள் தொழில் என்ன என்று கேட்ட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ர்வோன் உங்களை அழைத்து, உங்கள் தொழில் என்ன என்று கேட்ட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, கோசேன் நாட்டில் குடியிருக்கும்படி, அவனை நோக்கி: எங்கள் பிதாக்களைப்போல, உமது அடியாராகிய நாங்களும் எங்கள் சிறுவயதுமுதல் இதுவரைக்கும் மேய்ப்பர்களாயிருக்கிறோம் என்று சொல்லுங்கள்; மேய்ப்பர்கள் எல்லாரும் எகிப்தியருக்கு அருவருப்பாயிருக்கிறார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, கோசேன் நாட்டில் குடியிருக்கும்படி, அவனை நோக்கி: எங்கள் பிதாக்களைப்போல, உமது அடியாராகிய நாங்களும் எங்கள் சிறுவயதுமுதல் இதுவரைக்கும் மேய்ப்பர்களாயிருக்கிறோம் என்று சொல்லுங்கள்; மேய்ப்பர்கள் எல்லாரும் எகிப்தியருக்கு அருவருப்பாயிருக்கிறா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ఇశ్రాయేలు తనకు కలిగినదంతయు తీసికొని ప్రయాణమై బెయేర్షెబాకు వచ్చి తన తండ్రియైన ఇస్స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బలులనర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రాత్రి దర్శనములయందు దేవుడుయాకోబూ యాకోబూ అని ఇశ్రాయేలును పిలిచెను. అందుక తడుచ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ా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నేనే దేవుడను, నీ తండ్రి దేవుడను, ఐగుప్తునకు వెళ్లుటకు భయపడకుము, అక్కడనిన్ను గొప్ప జన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ఐగుప్తునకు నీతోగూడ వచ్చె దను, అంతేకాదు నేను నిశ్చయముగా నిన్ను తిరిగి తీసి కొని వచ్చె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సేపు నీ కన్నులమీద తన చెయ్యి యుంచునని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ాకోబు లేచి బెయేర్షెబా నుండి వెళ్లెను. ఫరో అతని నెక్కించి తీసికొని వచ్చుటకు పంపిన బండ్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 కుమారులు తమ తండ్రి యైన యాకోబును తమ పిల్లలను తమ భార్యలను ఎక్క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, అనగా యాకోబును అతని యావత్తు సంతానమును, తమ పశువులను తాము కనానులో సంపా దించిన సంపద యావత్త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ఐగుప్తున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తన కుమారులను తన కుమారుల కుమారులను తన కుమార్తెలను తన కుమారుల కుమార్తెలను తన యావత్తు సంతా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నకు తనతోకూడ తీసికొన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ాకోబును అతని కుమారులును ఐగుప్తునకు వచ్చిరి. ఇశ్రాయేలు కుమారుల పేళ్లు ఇ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ాకోబు జ్యేష్ఠ కుమారుడు రూబేను. రూబేను కుమారులైన హనోకు పల్లు హెస్రోను కర్మ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షిమ్యోను కుమారులైన యెమూ యేలు యామీను ఓహదు యాకీను సోహరు కనానీయు రాలి కుమారుడైన షావూ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లేవి కుమారులైన గెర్షోను కహాతు మెర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ూదా కుమారులైన ఏరు ఓనాను షేలా పెరెసు జెరహు. ఆ ఏరును ఓనానును కనాను దేశములో చనిపోయిరి. పెరె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ైన హెస్రోను హామూ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శ్శాఖారు కుమారులైన తోలా పువ్వా యోబు షిమ్రో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జెబూలూను కుమారులైన సెరెదు ఏలోను యహ ల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ీరు లేయా కుమారులు. ఆమె పద్దనరాములో యాకోబు వారిని అతని కుమార్తెయైన దీనాను కనెను. అతని కుమార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ుమార్తెలును అందరును ముప్పది ముగ్గ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గాదు కుమారులైన సిప్యోను హగ్గీ షూనీ ఎస్బోను ఏరీ ఆరోదీ అరేల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షేరు కుమారులైన ఇమ్నా ఇష్వా ఇష్వీ బెరీయా; వారి సహోదరి యైన శెరహు. ఆ బెరీయా కుమారులైన హెబె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్కీయ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లాబాను తన కుమార్తెయైన లేయా కిచ్చిన జిల్పా కుమారులు వీరే. ఆమె యీ పదునారు మందిని యాకోబునక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ాకోబు భార్యయైన రాహేలు కుమారులైన యోసేపు బెన్యామీ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ోసేపునకు మనష్షే ఎఫ్రాయిములు పుట్టిరి. వారిని ఐగుప్తుదేశమందు ఓనుకు యాజకుడగు పోతీఫెర కుమార్తె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సెనతు అతనిక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బెన్యామీను కుమారులైన బెల బేకెరు అష్బేలు గెరా నయమాను ఏహీరోషు ముప్పీము హుప్పీము ఆర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ాకోబునకు రాహేలు కనిన కుమారులగు వీరందరు పదునలుగ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ాను కుమారుడైన హుషీ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ఫ్తాలి కుమారులైన యహనేలు గూనీ యేసెరు షిల్లే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లాబాను తన కుమార్తెయైన రాహేలునకు ఇచ్చిన బిల్హా కుమారులు వీరే. ఆమె వారిని యాకోబునకు కనెను. వార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ుగ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ాకోబు కోడండ్రను వినాయించి అతని గర్భవాసమున పుట్టి యాకోబుతో ఐగుప్తునకు వచ్చిన వారందరు అరువ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రుగ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ఐగుప్తులో అతనికి పుట్టిన యోసేపు కుమారులిద్దరు; ఐగుప్తు నకు వచ్చిన యాకోబు కుటుంబపు వార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ెబ్బది మం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గోషెనుకు త్రోవ చూపుటకు యోసేపు నొద్దకు తనకు ముందుగా యూదాను పంపెను. వారు గోషెను దేశమున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యోసేపు తన రథమును సిద్ధము చేయించి తన తండ్రియైన ఇశ్రాయేలును ఎదుర్కొనుటకు గోషెనుకు వెళ్ల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. అప్పుడతడు అతని మెడమీద పడి అతని మెడ పట్టుకొని యెంతో ఏ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ఇశ్రాయేలు యోసేపుతోనీవింక బ్రదికియున్నావు; నీ ముఖము చూచితిని గనుక నేనికను చనిపోవుద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ోసేపు తన సహోదరులను తన తండ్రి కుటుంబపు వారినిచూచినేను వెళ్లి యిది ఫరోకు తెలియచేసి, కనాను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ిన నా సహోదరులును నా తండ్రి కుటుంబపువారును నాయొద్దకు వచ్చ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మనుష్యులు పశువులు గలవారు, వారు గొఱ్ఱల కాపరులు. వారు తమ గొఱ్ఱలను పశువులను తమకు కలిగిన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వచ్చిరని అతనితో చెప్ప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గొఱ్ఱల కాపరియైన ప్రతివాడు ఐగుప్తీయులకు హేయుడు గనుక ఫరో మిమ్మును పిలిపించి మీ వృత్తి యేమిట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ిగ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ీరు గోషెను దేశమందు కాపురముండునట్లుమా చిన్నతనమునుండి ఇదివరకు నీ దాసులమైన మేమును మా పూర్విక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శువులు గల వారమై యున్నామని ఉత్తరమియ్య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2026-10-20T00:41:31Z</dcterms:created>
  <dcterms:modified xsi:type="dcterms:W3CDTF">2026-10-20T00:41:31Z</dcterms:modified>
  <dc:title>ఆదికాండము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