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யெகூ பாகாலை இஸ்ரவேலில் இராதபடிக்கு அழித்துப்போ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റ്റെന്നാൾ രാവിലെ അവൻ പുറത്തു ചെന്നുനിന്നു സർവ്വജനത്തോടും പറഞ്ഞതെന്തെന്നാൽ: നിങ്ങൾ നീതിമാന്മാ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നോ എന്റെ യജമാനന്നു വിരോധമായി കൂട്ടുകെട്ടുണ്ടാക്കി അവനെ കൊന്നു കളഞ്ഞു; എന്നാൽ ഇവരെ ഒക്കെയും കൊ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യഹോവ ആഹാബ് ഗൃഹത്തെക്കുറിച്ചു അരുളിച്ചെയ്ത യഹോവയുടെ വചനങ്ങളിൽ ഒന്നും നിഷ്ഫലമാകയ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ുകൊൾവിൻ; യഹോവ തന്റെ ദാസനായ ഏലീയാവുമുഖാന്തരം അരുളിച്ചെയ്തതു നിവർത്ത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ഹാബിന്നു ശമർയ്യയിൽ എഴുപതു പുത്രന്മാർ ഉണ്ടായിരുന്നു. യേഹൂ യിസ്രായേൽ പ്രഭുക്ക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പ്പന്മാർക്കും ആഹാബിന്റെ പുത്രപാലകന്മാർക്കും ശമർയ്യയിലേക്കു എഴുത്തുകളെ എഴുതി അയ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യേഹൂ യിസ്രെയേലിൽ ആഹാബ് ഗൃഹത്തിൽ ശേഷിച്ചവരെ ഒക്കെയും അവന്റെ സകല മഹത്തുക്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ന്ധുക്കളെയും പുരോഹിതന്മാരെയും ആരും ശേഷിക്കാതവണ്ണം സംഹര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ളുടെ യജമാനന്റെ പുത്രന്മാരും രഥങ്ങളും കുതിരകളും ഉറപ്പുള്ള പട്ടണവും ആയുധങ്ങളും നിങ്ങളുടെ കൈവ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അവൻ പുറപ്പെട്ടു ശമർയ്യയിൽ ചെന്നു വഴിയിൽ ഇടയന്മാർ രോമം കത്രിക്കുന്ന വീട്ടിന്ന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യപ്പോൾ യോഹ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ഈ എഴുത്തു നിങ്ങളുടെ അടുക്കൽ എത്തിയ ഉടനെ നിങ്ങളുടെ യജമാനന്റെ പുത്രന്മാരിൽ ഉത്തമ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ഗ്യനുമായവനെ നോക്കിയെടുത്തു അവന്റെ അപ്പന്റെ സിംഹാസനത്തിൽ ഇരുത്തി നിങ്ങളുടെ യജമാന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ിന്നുവേണ്ടി യുദ്ധ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െഹൂദാരാജാവായ അഹസ്യാവിന്റെ സഹോദരന്മാരെ കണ്ടിട്ടു: നിങ്ങൾ ആർ എന്നു ചോദിച്ചു. ഞങ്ങൾ അഹസ്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ർ; രാജാവിന്റെ മക്കളെയും രാജ്ഞിയുടെ മക്കളെയും അഭിവന്ദനം ചെയ്‍വാൻ പോകയാകുന്നു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രോ ഏറ്റവും ഭയപ്പെട്ടു: രണ്ടു രാജാക്കന്മാർക്കും അവനോടു എതിർത്തുനില്പാൻ കഴിഞ്ഞില്ലല്ലോ;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എങ്ങനെ നില്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ോൾ അവൻ: അവരെ ജീവനോടെ പിടിപ്പിൻ എന്നു കല്പിച്ചു; അവർ അവരെ ജീവനോടെ പിടിച്ചു;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്പത്തിരണ്ടുപേരെയും രോമം കത്രിക്കുന്ന വീട്ടിന്റെ കളത്തിങ്കൽവെച്ചു കൊന്നു; അവരിൽ ഒരുത്ത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പ്പ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രാജധാനിവിചാരകനും നഗരാധിപതിയും മൂപ്പന്മാരും പുത്രപാലകന്മാരും യേഹൂവിന്റെ അടുക്കൽ ആള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നിന്റെ ദാസന്മാർ; ഞങ്ങളോടു കല്പിക്കുന്നതൊക്കെയും ഞങ്ങൾ ചെയ്യാം; ഞങ്ങൾ ഒരുത്ത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ക്കുന്നില്ല; നിന്റെ ഇഷ്ടംപോലെ ചെയ്തുകൊൾക എന്നു പറയിച്ചു. അവൻ രണ്ടാമതും എഴുത്തു എഴുതിയ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ന്റെ പക്ഷം ചേന്നു എന്റെ കല്പന കേൾക്കുമെങ്കിൽ നിങ്ങളുടെ യജമാനന്റെ പുത്രന്മാരുടെ തല നാളെ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ത്തു യിസ്രെയേലിൽ എന്റെ അടുക്കൽ കൊണ്ടുവ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വിടെനിന്നു പുറപ്പെട്ടപ്പോൾ തന്നെ എതിരേല്പാൻ വരുന്ന രേഖാബിന്റെ മകനായ യോനാദാബിനെ കണ്ടു വന്ദ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 അവനോടു: എന്റെ ഹൃദയം നിന്റെ ഹൃദയത്തോടു ചേർന്നിരിക്കുന്നതുപോലെ നിന്റ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മാർത്ഥമായിരിക്കുന്നുവോ എന്നു ചോദിച്ചു. അതിന്നു യോനാദാബ് അതെ എന്നു പറഞ്ഞു. അങ്ങനെ എങ്കിൽ കൈ തരി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കൈ കൊടുത്തു; അവൻ അവനെ തന്റെ രഥത്തിൽ കയറ്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രാജകുമാരന്മാർ എഴുപതു പേരും തങ്ങളെ വളർത്തുന്ന നഗരപ്രധാനികളോടുകൂട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എന്നോടുകൂടെ വന്നു യഹോവയെക്കുറിച്ചു എനിക്കുള്ള ശുഷ്കാന്തി കാൺക എന്നു അവൻ പറഞ്ഞു; അങ്ങനെ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ഥത്തിൽ കയറ്റി അവർ ഓടിച്ച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ഈ എഴുത്തു അവരുടെ അടുക്കൽ എത്തിയപ്പോൾ അവർ രാജകുമാരന്മാരെ എഴുപതുപേരെയും പിടിച്ചു കൊന്ന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കൊട്ടയിൽ ആക്കി യിസ്രെയേലിൽ അവന്റെ അടുക്കൽ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ശമർയ്യയിൽ എത്തിയപ്പോൾ അവൻ ശമർയ്യയിൽ ആഹാബിന്നു ശേഷിച്ചവരെ ഒക്കെയും യഹോവ ഏലീയാവോടു അരുളിച്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പ്രകാരം ഒട്ടൊഴിയാതെ സംഹര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ഒരു ദൂതൻ വന്നു അവനോടു: അവർ രാജകുമാരന്മാരുടെ തലകൊണ്ടുവന്നിരിക്കുന്നു എന്നു അറിയിച്ചു.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പ്പുരവാതിൽക്കൽ രണ്ടു കൂമ്പാരമായി കൂട്ടി രാവിലെവരെ വെച്ചേക്കുവിൻ എന്നു അവ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യേഹൂ സകലജനത്തെയും കൂട്ടി അവരോടു: ആഹാബ് ബാലിനെ അല്പമേ സേവിച്ചുള്ളു; യേഹൂവോ അവനെ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കയാൽ ബാലിന്റെ സകലപ്രവാചകന്മാരെയും സകലപൂജകന്മാരെയും സകലപുരോഹിതന്മാരെയും എ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വിൻ; ഒരുത്തനും വരാതിരിക്കരുതു; ഞാൻ ബാലിന്നു ഒരു മഹായാഗം കഴിപ്പാൻ പോകുന്നു; വരാത്തവർ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ോടിരിക്കയില്ല എന്നു കല്പിച്ചു; എന്നാൽ ബാലിന്റെ പൂജകന്മാരെ നശിപ്പിക്കത്തക്കവണ്ണം യേഹൂ ഈ ഉപ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യോ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ബാലിന്നു ഒരു വിശുദ്ധസഭായോഗം ഘോഷിപ്പിൻ എന്നു യേഹൂ കല്പിച്ചു. അവർ അങ്ങനെ ഘേ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േഹൂ യിസ്രായേൽ ദേശത്തു എല്ലാടവും ആളയച്ചതുകൊണ്ടു ബാലിന്റെ സകല പൂജകന്മാരും വന്നു; ഒരുത്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ാതിരുന്നില്ല; അവർ ബാലിന്റെ ക്ഷേത്രത്തിൽ കൂടി; ബാൽക്ഷേത്രം ഒരു അറ്റംമുതൽ മറ്റേ അറ്റ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ങ്ങിനി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വസ്ത്ര വിചാരകനോടു: ബാലിന്റെ സകലപൂജകന്മാർക്കും വസ്ത്രം കൊണ്ടുവന്നു കൊടു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വസ്ത്രം കൊണ്ടുവ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യേഹൂവും രേഖാബിന്റെ മകനായ യോനാദാബും ബാലിന്റെ ക്ഷേത്രത്തിൽ കടന്നു ബാലിന്റെ പൂജകന്മാര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ിന്റെ പൂജകന്മാർ മാത്രമല്ലാതെ യഹോവയുടെ പൂജകന്മാർ ആരും ഇവിടെ നിങ്ങളോടുകൂടെ ഇല്ല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ു നോക്കുവി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 ഹനനയാഗങ്ങളും ഹോമയാഗങ്ങളും കഴിപ്പാൻ അകത്തു ചെന്നശേഷം യേഹൂ പുറത്തു എണ്പതു പേരെ നിർത്തി: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കയ്യിൽ ഏല്പിക്കുന്ന ആളുകളിൽ ഒരുത്തൻ ചാടിപ്പോയാൽ അവന്റെ ജീവന്നു പകരം അവനെ വിട്ടയച്ച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ൻ ആയിരിക്ക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ഹോമയാഗം കഴിച്ചുതീർന്നപ്പോൾ യേഹൂ അകമ്പടികളോടും പടനായകന്മാരോടും: അകത്തു കടന്നു അവരെ കൊല്ല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ും പുറത്തു പോകരുതു എന്നു കല്പിച്ചു. അങ്ങനെ അവർ വാളിന്റെ വായ്ത്തലയാൽ അവരെ കൊന്നു; അകമ്പട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നായകന്മാരും അവരെ പുറത്തു എറിഞ്ഞുകളഞ്ഞു; ബാൽക്ഷേത്രത്തിന്റെ നഗരത്തി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ബാൽക്ഷേത്രത്തിലെ സ്തംഭവിഗ്രഹങ്ങളെ പുറത്തു കൊണ്ടുവന്നു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ർ ബാൽസ്തംഭത്തെ തകർത്തു ബാൽക്ഷേത്രത്തെ ഇടിച്ചു അതിനെ മറപ്പുരയാക്കിത്തീർത്തു; അതു ഇന്നു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തന്നേ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ങ്ങനെ യേഹൂ ബാലിനെ യിസ്രായേലിൽനിന്നു നശ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ങ്കിലും ബേഥേലിലും ദാനിലും ഉണ്ടായിരുന്ന പൊൻകാളക്കുട്ടികളെക്കൊണ്ടു യിസ്രായേലിനെ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മാറാക്കിയ നെബാത്തിന്റെ മകനായ യൊരോബെയാമിന്റെ പാപങ്ങളെ യേഹൂ വിട്ടുമാറ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ഹോവ യേഹൂവിനോടു: എനിക്കു ഇഷ്ടമുള്ളതു നീ നല്ലവണ്ണം അനുഷ്ഠിച്ചതുകൊണ്ടും എന്റെ ഹിതപ്രകാരം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ഹാബ്ഗൃഹത്തോടു ചെയ്തതുകൊണ്ടും നിന്റെ പുത്രന്മാർ യിസ്രായേലിന്റെ രാജാസനത്തിൽ നാലാം തലമുറവരെ ഇ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ങ്കിലും യേഹൂ യിസ്രായേലിന്റെ ദൈവമായ യഹോവയുടെ ന്യായപ്രമാണപ്രകാരം പൂർണ്ണമനസ്സോടെ നടക്കുന്ന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ഗ്രത കാണിച്ചില്ല; യിസ്രായേലിനെക്കൊണ്ടു പാപം ചെയ്യിച്ച യൊരോബെയാമിന്റെ പാപങ്ങള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മാറ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ആ കാലത്തു യഹോവ യിസ്രായേലിനെ കുറെച്ചുകളവാൻ തുടങ്ങി; ഹസായേൽ യിസ്രായേലിന്റെ അതിരുകളിലൊക്കെയും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യോർദ്ദാന്നു കിഴക്കു ഗാദ്യർ, രൂബേന്യർ, മനശ്ശേയർ എന്നിവരുടെ ദേശമായ ഗിലെയാദ് മുഴു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യിച്ചടക്കി അർന്നോൻ തോട്ടിന്നരികെയുള്ള അരോവേർ മുതൽ ഗിലെയാദും ബാശാ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േഹൂവിന്റെ മറ്റുള്ള വൃത്താന്തങ്ങളും അവൻ ചെയ്തതൊക്കെയും അവന്റെ സകലപരാക്രമപ്രവൃത്ത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ക്കന്മാരുടെ 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േഹൂ തന്റെ പിതാക്കന്മാരെപ്പോലെ നിദ്രപ്രാപിച്ചു; അവനെ ശമർയ്യയിൽ അടക്കം ചെയ്തു. അവ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വാഹാസ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േഹൂ ശമർയ്യയിൽ യിസ്രായേലിനെ വാണ കാലം ഇരുപത്തെട്ടു സംവത്സര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2026-10-20T03:04:34Z</dcterms:created>
  <dcterms:modified xsi:type="dcterms:W3CDTF">2026-10-20T03:04:34Z</dcterms:modified>
  <dc:title>2 രാജാക്കന്മാർ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