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ow lovely are your tabernacles, O LORD of hosts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soul longs, yea, even faints for the courts of the LORD: my heart and my flesh cries out for the living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soul longs, yea, even faints for the courts of the LORD: my heart and my flesh cries out for the living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a, the sparrow has found an house, and the swallow a nest for herself, where she may lay her young, even yours altars, O LORD of hosts, my King, and my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a, the sparrow has found an house, and the swallow a nest for herself, where she may lay her young, even yours altars, O LORD of hosts, my King, and my G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are they that dwell in your house: they will be still praising you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are they that dwell in your house: they will be still praising you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lessed is the man whose strength is in you; in whose heart are the ways of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lessed is the man whose strength is in you; in whose heart are the ways of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passing through the valley of Baca make it a well; the rain also fills the pool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go from strength to strength, every one of them in Zion appears before Go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LORD God of hosts, hear my prayer: give ear, O God of Jacob. Sela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hold, O God our shield, and look upon the face of yours anoint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a day in your courts is better than a thousand. I had rather be a doorkeeper in the house of my God, than to dwell in the tents of wickednes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a day in your courts is better than a thousand. I had rather be a doorkeeper in the house of my God, than to dwell in the tents of wickednes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LORD God is a sun and shield: the LORD will give grace and glory: no good thing will he withhold from them that walk uprightl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LORD God is a sun and shield: the LORD will give grace and glory: no good thing will he withhold from them that walk uprightl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 LORD of hosts, blessed is the man that trusts in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ின் கர்த்தாவே, உமது வாசஸ்தலங்கள் எவ்வளவு இன்பமானவை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ம்சமும் ஜீவனுள்ள தேவனை நோக்கிக் கெம்பீர சத்தமி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டும், தகைவிலான் குருவிக்குத் தன் குஞ்சுகளை வைக்கும் கூடும் கிடைத்த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வீட்டில் வாசமாயிருக்கிறவர்கள் பாக்கியவான்கள்; அவர்கள் எப்பொழுதும் உம்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த்துக்கொண்டிருப்ப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ிலே பெலன்கொள்ளுகிற மனுஷனும் தங்கள் இருதயங்களில் செவ்வையான வழிகளைக் கொண்டிருக்கிறவ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ழுகையின் பள்ளத்தாக்கை உருவ நடந்து அதை நீரூற்றாக்கிக்கொள்ளுகிறார்கள்; மழையும் குளங்களை நிரப்ப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லத்தின்மேல் பலமடைந்து சீயோனிலே தேவசந்நிதியில் வந்து காண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என் விண்ணப்பத்தை கேளும்; யாக்கோபின் தேவனே, செவிகொடு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கேடகமாகிய தேவனே, கண்ணோக்கமாயிரும்; நீர் அபிஷேகம்பண்ணினவரின் முகத்தைப் 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ிறவர்களுக்கு நன்மையை வழங்காதிர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ாவே, உம்மை நம்பியிருக்கிற 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2026-09-17T05:41:33Z</dcterms:created>
  <dcterms:modified xsi:type="dcterms:W3CDTF">2026-09-17T05:41:33Z</dcterms:modified>
  <dc:title>சங்கீதம் : 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