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46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ராஜன் இயேசுவை நம்ப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ங்கள் செய்திடுவ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ான தேவனைத் தேட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ங்கள் செய்திடுவ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ோரும் பாடுங்கள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ைத்தாளம் போடுங்கள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ப்தஸ்வரங்களில் சங்கீதம் பாடுங்கள் – அற்புதராஜன் இயேசுவ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ியை விடுதலை செய்திடுவ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க் கட்டுகளை அவிழ்த்தெறிந்திடுவ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பத்தை நீக்கி ஷேமம் தருவ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ந்தோஷமாய் நம்மை வாழ வைப்ப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-எல்லோரும் பாடுங்கள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ாதியற்ற மனுஷராய் இருந்தாலும் – செத்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லு நாளாய் கல்லறைக்குள் கிடந்தால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ுடன் எழுப்பிட அவ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வார் – இயேச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ரென்று அப்போது நீ அறிவ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-எல்லோரும் பாடுங்கள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ுருடரும் வருவார் அவர் பின்ன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்வை அடைந்தே செல்வார் அவர் முன்ன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டவரும் அமர்வார் அவர் பின்ன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ள்ளி எழுந்தே நடப்பார் அவர் முன்ன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்சரியமான தேவனவர் – நம்ம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ிசயமாய் அசத்துகின்றவ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-எல்லோரும் பாடுங்கள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2026-09-15T16:06:32Z</dcterms:created>
  <dcterms:modified xsi:type="dcterms:W3CDTF">2026-09-15T16:06:32Z</dcterms:modified>
  <dc:title>துதிப் பாடல்கள் : 144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