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மிஸ்பாவிலே இருக்கும் போது: நம்மில் ஒருவனும் தன் குமாரத்தியைப் பென்யமீனருக்கு விவாகம்பண்ணிக்கொடுப்பதில்லை என்று ஆணையிட்ட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மிஸ்பாவிலே இருக்கும் போது: நம்மில் ஒருவனும் தன் குமாரத்தியைப் பென்யமீனருக்கு விவாகம்பண்ணிக்கொடுப்பதில்லை என்று ஆணையிட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ஜனங்கள் தேவனுடைய வீட்டிற்குப் போய், அங்கே தேவசந்நிதியில் சாயங்காலமட்டும் இருந்து, சத்தமிட்டு, மிகவும் அழு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ஜனங்கள் தேவனுடைய வீட்டிற்குப் போய், அங்கே தேவசந்நிதியில் சாயங்காலமட்டும் இருந்து, சத்தமிட்டு, மிகவும் அழு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கர்த்தாவே, இன்று இஸ்ரவேலில் ஒரு கோத்திரம் குறைந்துபோகத்தக்கதாக இஸ்ரவேலில் இந்தக் காரியம் நேரிட்டது என்ன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ுநாளிலே, ஜனங்கள் காலமே எழுந்திருந்து, அங்கே ஒரு பலிபீடத்தைக் கட்டி, சர்வாங்க தகனபலிகளையும் சமாதான பலிகளையும் செலுத்த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ுநாளிலே, ஜனங்கள் காலமே எழுந்திருந்து, அங்கே ஒரு பலிபீடத்தைக் கட்டி, சர்வாங்க தகனபலிகளையும் சமாதான பலிகளையும் செலுத்த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 தங்கள் சகோதரராகிய பென்யமீனரை நினைத்து, மனஸ்தாபப்பட்டு: இன்று இஸ்ரவேலில் ஒரு கோத்திரம் அறுப்புண்டுபோயிற்ற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 தங்கள் சகோதரராகிய பென்யமீனரை நினைத்து, மனஸ்தாபப்பட்டு: இன்று இஸ்ரவேலில் ஒரு கோத்திரம் அறுப்புண்டுபோயிற்ற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ந்திருப்பவர்களுக்கு மனைவிகள் கிடைக்கும்படி நாம் அவர்களுக்காக என்னசெய்யலாம்? நம்முடைய குமாரத்திகளில் ஒருத்தியையும் அவர்களுக்குக் கொடுப்பதில்லை என்று நாம் கர்த்தர் மேல் ஆணையிட்டுக்கொண்டோமே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ந்திருப்பவர்களுக்கு மனைவிகள் கிடைக்கும்படி நாம் அவர்களுக்காக என்னசெய்யலாம்? நம்முடைய குமாரத்திகளில் ஒருத்தியையும் அவர்களுக்குக் கொடுப்பதில்லை என்று நாம் கர்த்தர் மேல் ஆணையிட்டுக்கொண்டோம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கோத்திரங்களில் மிஸ்பாவிலே கர்த்தருடைய சந்நிதியில் வராதேபோன யாதொருவர் உண்டோ என்று விசாரித்தார்கள்; அப்பொழுது கீலேயாத்திலுள்ள யாபேசின் மனுஷரில் ஒருவரும் பாளயத்தில் சபைகூடினபோது வர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கோத்திரங்களில் மிஸ்பாவிலே கர்த்தருடைய சந்நிதியில் வராதேபோன யாதொருவர் உண்டோ என்று விசாரித்தார்கள்; அப்பொழுது கீலேயாத்திலுள்ள யாபேசின் மனுஷரில் ஒருவரும் பாளயத்தில் சபைகூடினபோது வர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இலக்கம்பார்க்கப்பட்ட போது, கீலேயாத்திலிருக்கிற யாபேசின் குடிகளில் அங்கே ஒருவரும் இருந்த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பையார் பலவான்களில் பன்னீராயிரம்பேரை அங்கே அழைத்து: நீங்கள் போய், கீலேயாத்திலுள்ள யாபேசின் குடிகளை ஸ்திரீகளோடும் பிள்ளைகளோடும் பட்டயக்கருக்கினால் வெட்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பையார் பலவான்களில் பன்னீராயிரம்பேரை அங்கே அழைத்து: நீங்கள் போய், கீலேயாத்திலுள்ள யாபேசின் குடிகளை ஸ்திரீகளோடும் பிள்ளைகளோடும் பட்டயக்கருக்கினால் வெட்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பையார் பலவான்களில் பன்னீராயிரம்பேரை அங்கே அழைத்து: நீங்கள் போய், கீலேயாத்திலுள்ள யாபேசின் குடிகளை ஸ்திரீகளோடும் பிள்ளைகளோடும் பட்டயக்கருக்கினால் வெட்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ஆண்பிள்ளைகளையும், புருஷரை அறிந்த சகல பெண்பிள்ளைகளையும் சங்கரிக்கடவீர்கள் என்று அவர்களுக்குக் கட்டளையிட்டு அனுப்ப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ஆண்பிள்ளைகளையும், புருஷரை அறிந்த சகல பெண்பிள்ளைகளையும் சங்கரிக்கடவீர்கள் என்று அவர்களுக்குக் கட்டளையிட்டு அனுப்ப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கீலேயாத்திலுள்ள யாபேசின் குடிகளிடத்திலே புருஷரை அறியாத நானூறு கன்னிப்பெண்களைக் கண்டு பிடித்து, அவர்களைக் கானான்தேசமான சீலோவிலிருக்கிற பாளயத்திற்குக் கொண்டு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கீலேயாத்திலுள்ள யாபேசின் குடிகளிடத்திலே புருஷரை அறியாத நானூறு கன்னிப்பெண்களைக் கண்டு பிடித்து, அவர்களைக் கானான்தேசமான சீலோவிலிருக்கிற பாளயத்திற்குக் கொண்டு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ரிம்மோன் கன்மலையிலிருக்கிற பென்யமீன் புத்திரரோடே பேசவும், அவர்களுக்குச் சமாதானம் கூறவும், சபையார் எல்லாரும் மனுஷரை அனுப்ப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ரிம்மோன் கன்மலையிலிருக்கிற பென்யமீன் புத்திரரோடே பேசவும், அவர்களுக்குச் சமாதானம் கூறவும், சபையார் எல்லாரும் மனுஷரை அனுப்ப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க்காலத்தில் பென்யமீனர் திரும்ப வந்தார்கள்; கீலேயாத்திலிருக்கிற யாபேசின் ஸ்திரீகளில் உயிரோடே வைத்த பெண்களை அவர்களுக்குக் கொடுத்தார்கள்; அப்படிச் செய்தும் அவர்கள் தொகைக்குக் காணாத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க்காலத்தில் பென்யமீனர் திரும்ப வந்தார்கள்; கீலேயாத்திலிருக்கிற யாபேசின் ஸ்திரீகளில் உயிரோடே வைத்த பெண்களை அவர்களுக்குக் கொடுத்தார்கள்; அப்படிச் செய்தும் அவர்கள் தொகைக்குக் காணாத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கோத்திரங்களிலே கர்த்தர் ஒரு பிளப்பை உண்டாக்கினார் என்று ஜனங்கள் பென்யமீனருக்காக மனஸ்தாபப்ப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கோத்திர ஸ்திரீகள் அழிந்தபடியினாலே, மீதியான மற்றப்பேர்களுக்கும் மனைவிகள் கிடைக்கும்படி என்னசெய்யலாம் என்று சபையின் மூப்பரானவர்கள் கேட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கோத்திர ஸ்திரீகள் அழிந்தபடியினாலே, மீதியான மற்றப்பேர்களுக்கும் மனைவிகள் கிடைக்கும்படி என்னசெய்யலாம் என்று சபையின் மூப்பரானவர்கள் கேட்ட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ல் ஒரு கோத்திரம் நிர்மூலமாகாதபடிக்கு, தப்பினவர்களுடைய சுதந்தரம் பென்யமீனுக்கு இருக்கவேண்டுமே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 நம்முடைய குமாரத்திகளில் அவர்களுக்குப் பெண்கொடுக்கக் கூடாது; பென்யமீனருக்குப் பெண்கொடுக்கிறவன் சபிக்கப்பட்டவன் என்று, இஸ்ரவேல் புத்திரர் ஆணையிட்டார்களே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 நம்முடைய குமாரத்திகளில் அவர்களுக்குப் பெண்கொடுக்கக் கூடாது; பென்யமீனருக்குப் பெண்கொடுக்கிறவன் சபிக்கப்பட்டவன் என்று, இஸ்ரவேல் புத்திரர் ஆணையிட்டார்களே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ென்யமீன் புத்திரரை நோக்கி: நீங்கள் போய், திராட்சத்தோட்டங்களிலே பதிவிரு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ும் அக்காலத்திலே அவ்விடம் விட்டு அவரவர் தங்கள் கோத்திரத்துக்கும் தங்கள் குடும்பத்துக்கும் போய், அவரவர் தங்கள் சுதந்தரத்தில் சேர்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ும் அக்காலத்திலே அவ்விடம் விட்டு அவரவர் தங்கள் கோத்திரத்துக்கும் தங்கள் குடும்பத்துக்கும் போய், அவரவர் தங்கள் சுதந்தரத்தில் சேர்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ாட்களிலே இஸ்ரவேலில் ராஜா இல்லை; அவனவன் தன்தன் பார்வைக்குச் சரிப்போனபடி செய்து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ಇಸ್ರಾಯೇಲ್ಯರು ತಮ್ಮಲ್ಲಿ ಯಾವನೂ ತನ್ನ ಮಗಳನ್ನು ಬೆನ್ಯಾವಿಾನ್ಯ ರಿಗೆ ಮದುವೆಮಾಡಿಕೊಡುವದಿಲ್ಲ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ಚ್ಪೆಯಲ್ಲಿ ಆಣೆಇ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ದರಿಂದ ಜನರು ದೇವರ ಮನೆಗೆ ಬಂದು ಅಲ್ಲಿ ದೇವರ ಮುಂದೆ ಸಾಯಂಕಾಲದ ವರೆಗೆ ಇದ್ದು ತಮ್ಮ ಸ್ವರವೆತ್ತಿ ಬಹಳ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್ತ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ಯೇಲಿನ ದೇವರಾದ ಕರ್ತನೇ ಈಹೊತ್ತು ಇಸ್ರಾಯೇಲಿನಲ್ಲಿ ಒಂದು ಗೋತ್ರ ಕೊರತೆಯಾದ ದ್ದೇ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ಜನರು ಮಾರನೇ ದಿವಸ ಉದಯ ದಲ್ಲಿ ಎದ್ದು, ಅಲ್ಲಿ ಬಲಿಪೀಠವನ್ನು ಕಟ್ಟಿ ದಹನಬಲಿ ಗಳನ್ನೂ ಸಮಾಧಾನದ ಬಲ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ಇಸ್ರಾಯೇಲ್‌ ಮಕ್ಕಳು--ಕರ್ತನ ಬಳಿಗೆ ಸಭೆಯೊಂದಿಗೆ ಇಸ್ರಾಯೇಲಿನ ಸಮಸ್ತ ಗೋತ್ರದಲ್ಲಿ ಬಾರದವರು ಯಾರ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ಕರ್ತನ ಬಳಿಗೆ ಮಿಚ್ಪೆಗೆ ಬಾರದವನು ಖಂಡಿತವಾಗಿ ಸಾಯಬೇಕೆಂದು ದೊಡ್ಡ ಆಣೆಇಟ್ಟು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ಇಸ್ರಾಯೇಲ್‌ ಮಕ್ಕಳು ತಮ್ಮ ಸಹೋದರ ನಾದ ಬೆನ್ಯಾವಿಾನನ ವಿಷಯವಾಗಿ ಪಶ್ಚಾತ್ತಾಪಪಟ್ಚು ಹೇಳಿದ್ದೇನಂದರೆ--ಈಹೊ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ಲ್ಲಿ ಒಂದು ಗೋತ್ರವು ಛೇದಿಸಲ್ಪಟ್ಟು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ವು ನಮ್ಮ ಕುಮಾರ್ತೆಯರಲ್ಲಿ ಒಬ್ಬಳನ್ನಾದರೂ ಅವರಿಗೆ ಕೊಡುವದಿಲ್ಲವೆಂದು ನಾವು ಕರ್ತನ ಮೇಲೆ ಆಣೆ ಇಟ್ಟುಕೊಂಡ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ದವರಿಗೆ ಹೆಂಡತಿ ಯರು ದೊರಕುವಂತೆ ನಾವು ಅವರಿಗೋಸ್ಕರ ಏನು ಮಾಡೋಣ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ಸ್ರಾಯೇಲಿನ ಗೋತ್ರ ಗಳಲ್ಲಿ ಮಿಚ್ಪೆಗೆ ಕರ್ತನ ಬಳಿಗೆ ಬಾರದವರು ಯಾರಾ ದರೂ ಒಬ್ಬರಿದ್ದಾರೋ ಅಂದರು. ಆಗ ಇಗೋ, ಯಾಬೇಷ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್ಯಾದಿನವರಲ್ಲಿ ಒಬ್ಬನಾದರೂ ಸಭೆಯ ಬಳಿಗೆ ಪಾಳೆಯಕ್ಕೆ ಬಂದದ್ದ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ಜನರು ಲೆಕ್ಕ ಮಾಡಲ್ಪಟ್ಟ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ಗೋ, ಯಾಬೇಷ್‌ ಗಿಲ್ಯಾದಿನಲ್ಲಿ ಇರುವವರಲ್ಲಿ ಒಬ್ಬನಾದರೂ ಇದ್ದದ್ದಿಲ್ಲ. ಆಗ ಸಭೆಯು ಪರಾಕ್ರಮಶಾಲಿಗಳಲ್ಲಿ ಹನ್ನೆ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ವಿರ ಮನುಷ್ಯರನ್ನು ಅಲ್ಲಿಗೆ ಕಳುಹಿಸುವಾಗ ಅವರಿಗೆ--ನೀವು ಹೋಗಿ ಯಾಬೇಷ್‌ ಗಿಲ್ಯಾದಿನ ನಿವಾಸಿಗಳನ್ನೂ ಸ್ತ್ರೀಯ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ಕ್ಕವರನ್ನೂ ಕೂಡಾ, ಕತ್ತಿಯಿಂದ ಹೊಡೆದು ಬಿ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ಮಾಡಬೇಕಾದದ್ದೇನಂದರೆ--ಎಲ್ಲಾ ಗಂಡಸ ರನ್ನೂ ಪುರುಷನನ್ನು ಅರಿತ ಸ್ತ್ರೀಯರನ್ನೂ ನಿರ್ಮೂಲ ಮಾಡಿ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ಾಗೆಯೆ ಯಾಬೇಷ್‌ ಗಿಲ್ಯಾದಿನ ನಿವಾಸಿಗಳಲ್ಲಿ ಅವರ ಸಂಗಡ ಮಲಗುವದರಿಂದ ಪುರುಷರನ್ನು ಅರಿಯದೆ ಇರುವ ನಾನೂರು ಮಂ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ಯದ ಕನ್ನಿಕೆಯರನ್ನು ಕಂಡು ಕೊಂಡು ಅವರನ್ನು ಕಾನಾನ್‌ದೇಶದಲ್ಲಿರುವ ಶೀಲೋ ವಿನಲ್ಲಿದ್ದ ಪಾಳೆಯಕ್ಕ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ಸಭೆಯವ ರೆಲ್ಲರೂ ರಿಮ್ಮೋನ್‌ ಗುಡ್ಡದಲ್ಲಿರುವ ಬೆನ್ಯಾವಿಾನನ ಮಕ್ಕಳ ಸಂಗಡ ಮಾತನಾಡಿ ಅವರಿಗೆ ಸಮಾಧಾನ 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ಲು ಕೆಲವರನ್ನು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 ಕಾಲದಲ್ಲಿ ಬೆನ್ಯಾವಿಾನ್ಯರು ತಿರಿಗಿ ಅವರ ಬಳಿಗೆ ಬಂದರು. ಅವರು ಯಾಬೇಷ್‌ ಗಿಲ್ಯಾದಿನ ಸ್ತ್ರೀಯ ರಲ್ಲಿ ಜೀವ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ಸಿದ ಸ್ತ್ರೀಯರನ್ನು ಅವರಿಗೆ ಹೆಂಡತಿಯರಾಗಿ ಕೊಟ್ಟರು. ಅದಾಗ್ಯೂ ಅವರಿಗೆ ತಕ್ಕಷ್ಟು ಹೆಂಡತಿಯರು ಸಿಕ್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ಇಸ್ರಾಯೇಲ್‌ ಗೋತ್ರಗಳಲ್ಲಿ ಒಂದು ಲೋಪವನ್ನು ಮಾಡಿದ್ದರಿಂದ ಜನರು ಬೆನ್ಯಾವಿಾನ ನಿಗಾಗಿ ಪಶ್ಚಾತ್ತಾಪ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ಭೆಯ ಹಿರಿಯರುಬೆನ್ಯಾವಿಾನನ ಗೋತ್ರದ ಸ್ತ್ರೀಯರು ನಾಶವಾದದ್ದ ರಿಂದ ಉಳಿದ ಜನರಿಗೆ ಹೆಂಡತಿಯರು ದೊರಕುವದ 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ು ಮಾಡೋಣ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ಸ್ರಾಯೇಲಿ ನಲ್ಲಿ ಒಂದು ಗೋತ್ರವು ಅಳಿದು ಹೋಗದ ಹಾಗೆ ತಪ್ಪಿಸಿಕೊಂಡ ಬೆನ್ಯಾವಿಾನ್ಯರಿಗೆ ಬಾಧ್ಯತೆ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ವಾದರೋ ನಮ್ಮ ಕುಮಾರ್ತೆಯರಲ್ಲಿ ಅವರಿಗೆ ಹೆಣ್ಣು ಕೊಡಕೂಡದು. ಯಾಕಂದರೆ, ಬೆನ್ಯಾವಿಾನ್ಯರಿಗೆ ಹೆಣ್ಣು ಕೊಡ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ಪಿಸಲ್ಪಡಲೆಂದು ಇಸ್ರಾಯೇ ಲಿನ ಮಕ್ಕಳು ಆಣೆ ಇಟ್ಟುಕೊಂಡಿದ್ದಾರ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--ಇಗೋ, ಬೇತೇಲಿಗೆ ಉತ್ತರದಲ್ಲಿಯೂ ಬೇತೇಲಿನಿಂದ ಶೆಕೆಮಿಗೆ ಹೋಗುವ ಹೆದ್ದಾರಿಯ ಮೂಡಲಲ್ಲಿಯೂ ಲೆಬೋನ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ಕ್ಷಿಣದಲ್ಲಿರುವ ಶೀಲೋವಿನಲ್ಲಿ ಪ್ರತಿ ವರುಷ ಕರ್ತನ ಹಬ್ಬ ಉಂಟೆ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ಬೆನ್ಯಾವಿಾನನ ಮಕ್ಕಳಿಗೆನೀವು ಹೋಗಿ ದ್ರಾಕ್ಷೇ ತೋಟಗಳಲ್ಲಿ ಹೊಂಚಿ ಕೊಂಡ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ಗೋ, ಶೀಲೋವಿನ ಕುಮಾರ್ತೆ ಯರು ನಾಟ್ಯಮಾಡುತ್ತಾ ಹೊರಟು ಬರುವರು. ನೀವು ಅವರನ್ನು ನೋಡಿದಾಗ ದ್ರಾಕ್ಷೇ ತೋಟ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 ಶೀಲೋವಿನ ಕುಮಾರ್ತೆಯರಲ್ಲಿ ನಿಮ್ಮಲ್ಲಿ ಅವನವನು ತನಗೆ ಹೆಂಡತಿಯಾಗಿ ಒಬ್ಬೊಬ್ಬಳನ್ನು ಹಿಡುಕೊಂಡು ಬೆನ್ಯಾವಿಾ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ಕ್ಕೆ ಹೋಗಿರಿ ಎಂದು ಆಜ್ಞಾ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 ತಂದೆಗಳಾದರೂ ಅವರ ಸಹೋದರರಾದರೂ ನಮ್ಮ ಸಂಗಡ ವ್ಯಾಜ್ಯ ವಾಡುವದಕ್ಕೆ ಬಂದರೆ ನಾವು ಅವರಿಗೆ--ಯುದ್ದದಲ್ಲಿ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ಹೆಂಡತಿಯನ್ನು ತಕ್ಕೊಳ್ಳದ ಕಾರಣ ನಮಗೋಸ್ಕರ ಅವರ ಮೇಲೆ ದಯೆ ತೋರಿಸಿರಿ. ಯಾಕಂದರೆ ನೀವು ಈ ಸಮಯದಲ್ಲಿ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ು ಅಪರಾಧಸ್ಥರಾಗಲಿಲ್ಲ ಎಂಬದಾಗಿ ಹೇಳುತ್ತೇವ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ಬೆನ್ಯಾವಿಾನನ ಮಕ್ಕಳು ಅದೇ ಪ್ರಕಾರಮಾಡಿ ನಾಟ್ಯವಾಡುವ ಹೆಣ್ಣುಗಳಲ್ಲಿ ತಮ್ಮ ಲೆಕ್ಕಕ್ಕೆ ಸರ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ುಕೊಂಡವರನ್ನು ಅವನವನು ತನಗೆ ಹೆಂಡತಿಯಾಗಿ ತೆಗೆದುಕೊಂಡು ತಮ್ಮ ಬಾಧ್ಯತೆಗೆ ತಿರುಗಿಕೊಂಡು ಹೋಗಿ ಪಟ್ಟಣಗಳನ್ನು ಕ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 ಗಳಲ್ಲಿ ವಾಸ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ಸ್ರಾಯೇಲ್‌ ಮಕ್ಕಳು ಆ ಕಾಲದಲ್ಲಿ ಆ ಸ್ಥಳ ವನ್ನು ಬಿಟ್ಟು ತಮ್ಮ ತಮ್ಮ ಗೋತ್ರಕ್ಕೂ ಕುಟುಂಬಕ್ಕೂ ಹೋದರು. ಅಲ್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ೊಬ್ಬನು ತನ್ನ ಬಾಧ್ಯತೆಗೆ ಹೊರಟ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 ದಿವಸದಲ್ಲಿ ಇಸ್ರಾ ಯೇಲಿನಲ್ಲಿ ಅರಸನು ಇರಲಿಲ್ಲ; ಒಬ್ಬೊಬ್ಬನು ತನ್ನ ದೃಷ್ಟಿಗೆ ಸರಿಯಾಗಿ ತೋಚಿ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2026-10-20T02:24:41Z</dcterms:created>
  <dcterms:modified xsi:type="dcterms:W3CDTF">2026-10-20T02:24:41Z</dcterms:modified>
  <dc:title>ನ್ಯಾಯಸ್ಥಾಪಕರು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