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presProps" Target="presProps.xml"/>
  <Relationship Id="rId44" Type="http://schemas.openxmlformats.org/officeDocument/2006/relationships/viewProps" Target="viewProps.xml"/>
  <Relationship Id="rId4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பு தேசத்தின் ஜனங்கள் எல்லாரும் பாகாலின் கோவிலில் போய், அதை இடித்து, அதின் பலிபீடங்களையும் அதின் விக்கிரகங்களையும் முற்றிலும் உடைத்து, பாகாலின் பூஜாசாரியாகிய மாத்தானைப் பலிபீடங்களுக்கு முன்பாகக் கொன்று போட்டார்கள். ஆசாரியன் கர்த்தருடைய ஆலயத்தை விசாரிக்கும் உத்தியோகஸ்தரை ஏற்படுத்தின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பு தேசத்தின் ஜனங்கள் எல்லாரும் பாகாலின் கோவிலில் போய், அதை இடித்து, அதின் பலிபீடங்களையும் அதின் விக்கிரகங்களையும் முற்றிலும் உடைத்து, பாகாலின் பூஜாசாரியாகிய மாத்தானைப் பலிபீடங்களுக்கு முன்பாகக் கொன்று போட்டார்கள். ஆசாரியன் கர்த்தருடைய ஆலயத்தை விசாரிக்கும் உத்தியோகஸ்தரை ஏற்படுத்தின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ூறுபேருக்கு அதிபதிகளையும் தலைவரையும் காவலாளரையும் தேசத்தின் ஜனங்களையும் கூட்டி, ராஜாவைக் கர்த்தருடைய ஆலயத்திலிருந்து இறங்கப் பண்ணி, அவனைக் காவலாளரின் வாசல் வழியாய் ராஜ அரமனைக்கு அழைத்துக் கொண்டுபோனார்கள்; அங்கே அவன் ராஜாக்களுடைய சிங்காசனத்தின்மேல் உட்கார்ந்த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ூறுபேருக்கு அதிபதிகளையும் தலைவரையும் காவலாளரையும் தேசத்தின் ஜனங்களையும் கூட்டி, ராஜாவைக் கர்த்தருடைய ஆலயத்திலிருந்து இறங்கப் பண்ணி, அவனைக் காவலாளரின் வாசல் வழியாய் ராஜ அரமனைக்கு அழைத்துக் கொண்டுபோனார்கள்; அங்கே அவன் ராஜாக்களுடைய சிங்காசனத்தின்மேல் உட்கார்ந்த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ேசத்தின் ஜனங்கள் எல்லாரும் மகிழ்ந்து நகரம் அமைதலாயிற்று. அத்தாலியாளையோ ராஜாவின் அரமனையண்டையில் பட்டயத்தால் கொன்றுபோட்ட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யோவாஸ் ராஜாவாகிறபோது ஏழு வயதாயிருந்த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சியாவின் தாயாகிய அத்தாலியாள் தன் குமாரன் இறந்துபோனதைக் கண்டபோது, எழும்பி ராஜவம்சஸ்தர் யாவரையும் சங்காரம் பண்ணினா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ோராம் என்னும் ராஜாவின் குமாரத்தியும் அகசியாவின் சகோதரியுமாகிய யோசேபாள், கொலையுண்ணப்படுகிற ராஜகுமாரரின் நடுவிலிருக்கிற அகசியாவின் மகனாகிய யோவாசைக் களவாய் எடுத்தாள்; அவன் கொல்லப்படாதபடி, அவனையும் அவன் தாதியையும் அத்தாலியாளுக்குத் தெரியாமல் பள்ளி அறையில் ஒளித்து வைத்த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ோராம் என்னும் ராஜாவின் குமாரத்தியும் அகசியாவின் சகோதரியுமாகிய யோசேபாள், கொலையுண்ணப்படுகிற ராஜகுமாரரின் நடுவிலிருக்கிற அகசியாவின் மகனாகிய யோவாசைக் களவாய் எடுத்தாள்; அவன் கொல்லப்படாதபடி, அவனையும் அவன் தாதியையும் அத்தாலியாளுக்குத் தெரியாமல் பள்ளி அறையில் ஒளித்து வைத்த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ோராம் என்னும் ராஜாவின் குமாரத்தியும் அகசியாவின் சகோதரியுமாகிய யோசேபாள், கொலையுண்ணப்படுகிற ராஜகுமாரரின் நடுவிலிருக்கிற அகசியாவின் மகனாகிய யோவாசைக் களவாய் எடுத்தாள்; அவன் கொல்லப்படாதபடி, அவனையும் அவன் தாதியையும் அத்தாலியாளுக்குத் தெரியாமல் பள்ளி அறையில் ஒளித்து வைத்த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வளோடேகூட அவன் ஆறுவருஷம் கர்த்தருடைய ஆலயத்தில் ஒளித்துவைக்கப்பட்டிருந்தான்; அத்தாலியாள் தேசத்தின்மேல் ராஜ்யபாரம்பண்ணின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ஏழாம் வருஷத்திலே யோய்தா நூறு பேருக்கு அதிபதிகளையும் தலைவரையும் காவலாளரையும் அழைப்பித்து, அவர்களைத் தன்னிடத்தில் கர்த்தருடைய ஆலயத்திலே வரச்சொல்லி, அவர்களோடு உடன்படிக்கைபண்ணி, அவர்களைக் கர்த்தருடைய ஆலயத்திலே ஆணையிடுவித்துக் கொண்டு, அவர்களுக்கு ராஜாவின் குமாரனைக் காண்பித்து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ஏழாம் வருஷத்திலே யோய்தா நூறு பேருக்கு அதிபதிகளையும் தலைவரையும் காவலாளரையும் அழைப்பித்து, அவர்களைத் தன்னிடத்தில் கர்த்தருடைய ஆலயத்திலே வரச்சொல்லி, அவர்களோடு உடன்படிக்கைபண்ணி, அவர்களைக் கர்த்தருடைய ஆலயத்திலே ஆணையிடுவித்துக் கொண்டு, அவர்களுக்கு ராஜாவின் குமாரனைக் காண்பித்து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ை நோக்கி: நீங்கள் செய்யவேண்டிய காரியம் என்னவென்றால், ஓய்வுநாளில் முறைப்படி இங்கே வருகிற உங்களில் மூன்றில் ஒருபங்கு ராஜாவின் அரமனைக் காவல் காக்கவேண்ட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ை நோக்கி: நீங்கள் செய்யவேண்டிய காரியம் என்னவென்றால், ஓய்வுநாளில் முறைப்படி இங்கே வருகிற உங்களில் மூன்றில் ஒருபங்கு ராஜாவின் அரமனைக் காவல் காக்கவேண்ட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ூன்றில் ஒருபங்கு சூர் என்னும் வாசலிலும், மூன்றில் ஒருபங்கு காவலாளரின் காவலின் பிறகே இருக்கிற வாசலிலுமிருந்து ஆலயக்காவலைப் பத்திரமாய்க் காக்கவேண்ட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ூன்றில் ஒருபங்கு சூர் என்னும் வாசலிலும், மூன்றில் ஒருபங்கு காவலாளரின் காவலின் பிறகே இருக்கிற வாசலிலுமிருந்து ஆலயக்காவலைப் பத்திரமாய்க் காக்கவேண்ட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ப்படியே ஓய்வுநாளில் முறைப்படியே உங்களில் இரண்டுபங்குபேர், ராஜாவினிடத்தில் கர்த்தருடைய ஆலயத்தைக் காவல் காக்கவேண்ட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ப்படியே ஓய்வுநாளில் முறைப்படியே உங்களில் இரண்டுபங்குபேர், ராஜாவினிடத்தில் கர்த்தருடைய ஆலயத்தைக் காவல் காக்கவேண்ட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ங்கள் அவரவர் தங்கள் ஆயுதங்களைக் கையிலே பிடித்தவர்களாய், ராஜாவைச் சுற்றிலும் வரிசையாய் நின்று கொண்டிருக்கவேண்டும்; வரிசைகளுக்குள் புகுந்துவருகிறவன்; கொலைசெய்யப்படக்கடவன்; ராஜா வெளியே போகும்போதும் உள்ளே வரும்போதும் நீங்கள் அவரோடே இருங்கள்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ங்கள் அவரவர் தங்கள் ஆயுதங்களைக் கையிலே பிடித்தவர்களாய், ராஜாவைச் சுற்றிலும் வரிசையாய் நின்று கொண்டிருக்கவேண்டும்; வரிசைகளுக்குள் புகுந்துவருகிறவன்; கொலைசெய்யப்படக்கடவன்; ராஜா வெளியே போகும்போதும் உள்ளே வரும்போதும் நீங்கள் அவரோடே இருங்கள்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சாரியனாகிய யோய்தா கட்டளையிட்டபடியெல்லாம் நூறுபேருக்கு அதிபதிகள் செய்து, அவரவர் ஓய்வுநாளில் முறைப்படி வருகிறவர்களும் முறைப்படி போகிறவர்களுமாகிய தங்கள் மனுஷரைக் கூட்டிக்கொண்டு, ஆசாரியனாகிய யோய்தாவினிடத்தில் வந்த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சாரியனாகிய யோய்தா கட்டளையிட்டபடியெல்லாம் நூறுபேருக்கு அதிபதிகள் செய்து, அவரவர் ஓய்வுநாளில் முறைப்படி வருகிறவர்களும் முறைப்படி போகிறவர்களுமாகிய தங்கள் மனுஷரைக் கூட்டிக்கொண்டு, ஆசாரியனாகிய யோய்தாவினிடத்தில் வந்த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சாரியன் கர்த்தரின் ஆலயத்தில் தாவீதுராஜா வைத்திருந்த ஈட்டிகளையும் கேடகங்களையும் நூறுபேருக்கு அதிபதிகளிடத்தில் கொடுத்த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ாவலாளர் அவரவர் தங்கள் ஆயுதங்களைப் பிடித்தவர்களாய், ஆலயத்தின் வலதுபக்கம்தொடங்கி அதின் இடதுபக்கமட்டும், பலிபீடத்திற்கு எதிராகவும் ஆலயத்திற்கு எதிராகவும் ராஜாவைச் சுற்றிலும் நின்ற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ாவலாளர் அவரவர் தங்கள் ஆயுதங்களைப் பிடித்தவர்களாய், ஆலயத்தின் வலதுபக்கம்தொடங்கி அதின் இடதுபக்கமட்டும், பலிபீடத்திற்கு எதிராகவும் ஆலயத்திற்கு எதிராகவும் ராஜாவைச் சுற்றிலும் நின்ற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அவன்: ராஜகுமாரனை வெளியே கொண்டுவந்து, கிரீடத்தை அவன்மேல் வைத்து, சாட்சியின் ஆகமத்தை அவன் கையிலே கொடுத்தான்; இப்படி அவனை ராஜாவாக்கி அபிஷேகம்பண்ணி: ராஜா வாழ்க என்று சொல்லி கைகொட்டின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அவன்: ராஜகுமாரனை வெளியே கொண்டுவந்து, கிரீடத்தை அவன்மேல் வைத்து, சாட்சியின் ஆகமத்தை அவன் கையிலே கொடுத்தான்; இப்படி அவனை ராஜாவாக்கி அபிஷேகம்பண்ணி: ராஜா வாழ்க என்று சொல்லி கைகொட்டின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ஓடிவருகிற ஜனங்கள் செய்த ஆரவாரத்தை அத்தாலியாள் கேட்டபோது: அவள் கர்த்தருடைய ஆலயத்திற்கு ஜனங்களிடத்தில் வந்து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, ராஜா முறைமையின்படியே தூணண்டையிலே நிற்கிறதையும், ராஜாவண்டையில் நிற்கிற பிரபுக்களையும், எக்காளம் ஊதுகிறவர்களையும், தேசத்து ஜனங்கள் எல்லாரும் சந்தோஷப்பட்டு எக்காளம் ஊதுகிறதையும் கண்டவுடனே, அத்தாலியாள் தன் வஸ்திரங்களைக் கிழித்துக்கொண்டு: துரோகம் துரோகம் என்று கூவினா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, ராஜா முறைமையின்படியே தூணண்டையிலே நிற்கிறதையும், ராஜாவண்டையில் நிற்கிற பிரபுக்களையும், எக்காளம் ஊதுகிறவர்களையும், தேசத்து ஜனங்கள் எல்லாரும் சந்தோஷப்பட்டு எக்காளம் ஊதுகிறதையும் கண்டவுடனே, அத்தாலியாள் தன் வஸ்திரங்களைக் கிழித்துக்கொண்டு: துரோகம் துரோகம் என்று கூவினா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, ராஜா முறைமையின்படியே தூணண்டையிலே நிற்கிறதையும், ராஜாவண்டையில் நிற்கிற பிரபுக்களையும், எக்காளம் ஊதுகிறவர்களையும், தேசத்து ஜனங்கள் எல்லாரும் சந்தோஷப்பட்டு எக்காளம் ஊதுகிறதையும் கண்டவுடனே, அத்தாலியாள் தன் வஸ்திரங்களைக் கிழித்துக்கொண்டு: துரோகம் துரோகம் என்று கூவினா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சாரியனாகிய யோய்தா ராணுவத்தலைவராகிய நூறுபேருக்கு அதிபதிகளானவர்களுக்குக் கட்டளையிட்டு: இவளை வரிசைகளுக்குப் புறம்பே கொண்டுபோங்கள்; இவளைப் பின்பற்றுகிறவனைப் பட்டயத்தாலே வெட்டிப்போடுங்கள் என்றான். கர்த்தருடைய ஆலயத்தில் அவளைக் கொல்லலாகாது என்று ஆசாரியன் சொல்லியிருந்த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சாரியனாகிய யோய்தா ராணுவத்தலைவராகிய நூறுபேருக்கு அதிபதிகளானவர்களுக்குக் கட்டளையிட்டு: இவளை வரிசைகளுக்குப் புறம்பே கொண்டுபோங்கள்; இவளைப் பின்பற்றுகிறவனைப் பட்டயத்தாலே வெட்டிப்போடுங்கள் என்றான். கர்த்தருடைய ஆலயத்தில் அவளைக் கொல்லலாகாது என்று ஆசாரியன் சொல்லியிருந்த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சாரியனாகிய யோய்தா ராணுவத்தலைவராகிய நூறுபேருக்கு அதிபதிகளானவர்களுக்குக் கட்டளையிட்டு: இவளை வரிசைகளுக்குப் புறம்பே கொண்டுபோங்கள்; இவளைப் பின்பற்றுகிறவனைப் பட்டயத்தாலே வெட்டிப்போடுங்கள் என்றான். கர்த்தருடைய ஆலயத்தில் அவளைக் கொல்லலாகாது என்று ஆசாரியன் சொல்லியிருந்த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் அவளுக்கு இடம் உண்டாக்கினபோது, ராஜாவின் அரமனைக்குள் குதிரைகள் பிரவேசிக்கிற வழியிலே அவள் போகையில், அவளைக் கொன்று போட்ட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் அவளுக்கு இடம் உண்டாக்கினபோது, ராஜாவின் அரமனைக்குள் குதிரைகள் பிரவேசிக்கிற வழியிலே அவள் போகையில், அவளைக் கொன்று போட்ட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யோய்தா, அவர்கள் கர்த்தருடைய ஜனமாயிருக்கும்படிக்கு, ராஜாவும் ஜனங்களும் கர்த்தரோடே உடன்படிக்கைபண்ணவும், ராஜாவும் ஜனங்களும் ஒருவரோடொருவர் உடன்படிக்கைபண்ணவும் செய்து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யோய்தா, அவர்கள் கர்த்தருடைய ஜனமாயிருக்கும்படிக்கு, ராஜாவும் ஜனங்களும் கர்த்தரோடே உடன்படிக்கைபண்ணவும், ராஜாவும் ஜனங்களும் ஒருவரோடொருவர் உடன்படிக்கைபண்ணவும் செய்து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54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तब सब लोगों ने बाल के भवन को जा कर ढा दिया, और उसकी वेदियां और मूरतें भली भंति तोड़ दीं; और मता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ाम बाल के याजक को वेदियों के साम्हने ही घात किया। और याजक ने यहोवा के भवन पर अधिकारी ठहरा दि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तब वह शतपतियों, जल्लादों और पहरुओं और सब लोगों को साथ ले कर राजा को यहोवा के भवन से नीचे ले गय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पहरुओं के फाटक के मार्ग से राजभवन को पहुंचा दिया। और राजा राजगद्दी पर विराजमान हुआ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तब सब लोग आनन्दित हुए, और नगर में शान्ति हुई। अतल्याह तो राजभवन के पास तलवार से मार डाली गई थ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जब योआश राजा हुआ, उस समय वह सात पर्ष का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जब अहज्याह की माता अतल्याह ने देखा, कि मेरा पुत्र मर गया, तब उसने पूरे राजवंश को नाश कर डाल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परन्तु यहोशेबा जो राजा योराम की बेटी, और अहज्याह की बहिन थी, उसने अहज्याह के पुत्र योआश को घा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ोने वाले राजकुमारों के बीच में से चुराकर धाई समेत बिछौने रखने की कोठरी में छिपा दिया। और उन्हों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े अतल्याह से ऐसा छिपा रखा, कि वह मारा न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और वह उसके पास यहोवा के भवन में छ:वर्ष छिपा रहा, और अतल्याह देश पर राज्य करती रह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सातवें वर्ष में यहोयादा ने जल्लादों और पहरुओं के शतपतियों को बुला भेजा, और उन को यहोवा के भवन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पने पास ले आया; और उन से वाचा बान्धी और यहोवा के भवन में उन को शपथ खिला कर, उन को राजपुत्र दिखा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और उसने उन्हें आज्ञा दी, कि एक काम करो: अर्थात तुम में से एक तिहाई लोग जो विश्रामदिन को आने वाल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ों, वह राजभवन के पहरे की चौकसी कर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और एक तिहाई लोग सूर नाम फाटक में ठहरे रहें, और एक तिहाई लोग पहरुओं के पीछे के फाटक में रहें; य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ुम भवन की चौकसी कर के लोगों को रोके रह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और तुम्हारे दो दल अर्थात जितने विश्राम दिन को बाहर जाने वाले हों वह राजा के आसपास हो कर यहोवा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वन की चौकसी कर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और तुम अपने अपने हाथ में हथियार लिये हुए राजा के चारों ओर रहना, और जो कोई पांतियों के भीतर घुसन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चाहे वह मार डाला जाए, और तुम राजा के आते-जाते समय उसके संग रह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यहोयादा याजक की इन सब आज्ञाओं के अनुसार शतपतियों ने किया। वे विश्रामदिन को आने वाले और जाने वाल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ोनों दलों के अपने अपने जनों को संग ले कर यहोयादा याजक के पास ग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तब याजक ने शतपतियों को राजा दाऊद के बर्छे, और ढालें जो यहोवा के भवन में थीं दे दी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इसलिये वे पहरुए अपने अपने हाथ में हथियार लिए हुए भवन के दक्खिनी कोने से ले कर उत्तरी कोने त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ेदी और भवन के पास राजा के चारों ओर उसकी आड़ कर के खड़े हु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तब उसने राजकुमार को बाहर ला कर उसके सिर पर मुकुट, और साक्षीपत्र धर दिया; तब लोगों ने उसका अभिषे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 के उसको राजा बनाया; फिर ताली बजा बजा कर बोल उठे, राजा जीवित रह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जब अतल्याह को पहरुओं और लोगों का हलचल सुन पड़ा, तब वह उनके पास यहोवा के भवन में ग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और उसने क्या देखा कि राजा रीति के अनुसार खम्भे के पास खड़ा है, और राजा के पास प्रधान और तुरह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जाने वाले खड़े हैं। और लोग आनन्द करते और तुरहियां बजा रहे हैं। तब अतल्याह अपने वस्त्र फाड़क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ाजद्रोह राजद्रोह यों पुकारने ल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तब यहोयादा याजक ने दल के अधिकारी शतपतियों को आज्ञा दी कि उसे अपनी पांतियों के बीच से निकाल ल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ाओ; और जो कोई उसके पीछे चले उसे तलवार से मार डालो। क्योंकि याजक ने कहा, कि वह यहोवा के भवन में 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ार डाली ज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इसलिये उन्होंने दोनों ओर से उसको जगह दी, और वह उस मार्ग के बीच से चली गई, जिस से घोड़े राजभव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ं जाया करते थे; और वहां वह मार डाली ग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तब यहोयादा ने यहोवा के, और राजा-प्रजा के बीच यहोवा की प्रजा होने की वाचा बन्धाई, और उसने राजा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्रजा के मध्य भी वाचा बन्धा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2026-10-21T07:53:28Z</dcterms:created>
  <dcterms:modified xsi:type="dcterms:W3CDTF">2026-10-21T07:53:28Z</dcterms:modified>
  <dc:title>2 राजा : 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