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எசேக்கியாவின் மனுஷர் பேர்த்தெழுதின சாலொமோனுடைய நீதிமொழி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ரியத்தை மறைப்பது தேவனுக்கு மேன்மை; காரியத்தை ஆராய்வதோ ராஜாக்களுக்கு மேன்ம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 உயரமும், பூமியின் ஆழமும், ராஜாக்களின் இருதயங்களும் ஆராய்ந்துமுட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ின்று களிம்பை நீக்கிவிடு, அப்பொழுது தட்டானால் நல்ல உடைமை பிற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முன்னின்று துஷ்டரை நீக்கிவிடு, அப்பொழுது அவனுடைய சிங்காசனம் நீதியினால் நிலைநிற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சமுகத்தில் மேன்மைபாராட்டாதே; பெரியோர்களுடைய ஸ்தானத்தில் நில்லாத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கண்கள் கண்ட பிரபுவின் சமுகத்தில் நீ தாழ்த்தப்படுவது நல்லதல்ல; அவன் உன்னைப் பார்த்து: மேலே வா என்று சொல்வதே உனக்கு மேன்ம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கண்கள் கண்ட பிரபுவின் சமுகத்தில் நீ தாழ்த்தப்படுவது நல்லதல்ல; அவன் உன்னைப் பார்த்து: மேலே வா என்று சொல்வதே உனக்கு மேன்ம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ழக்காடப் பதற்றமாய்ப் போகாதே; முடிவிலே உன் அயலான் உன்னை வெட்கப்படுத்தும்போது, நீ என்ன செய்யலாம் என்று திகைப்ப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ழக்காடப் பதற்றமாய்ப் போகாதே; முடிவிலே உன் அயலான் உன்னை வெட்கப்படுத்தும்போது, நீ என்ன செய்யலாம் என்று திகைப்பா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அயலானுடனே மாத்திரம் உன் வியாஜ்யத்தைக்குறித்து வழக்காடு, மற்றவனிடத்தில் இரகசியத்தை வெளிப்படுத்த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்றப்படி அதைக் கேட்கிறவன் உன்னை நிந்திப்பான்; உன் அவமானம் உன்னைவிட்டு நீங்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ற்ற சமயத்தில் சொன்ன வார்த்தை வெள்ளித்தட்டில் வைக்கப்பட்ட பொற்பழங்களுக்குச் சமான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ட்கிற செவிக்கு, ஞானமாய்க் கடிந்துகொண்டு புத்திசொல்லுகிறவன், பொற்கடுக்கனுக்கும் அபரஞ்சிப் பூஷணத்திற்கும் சர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டைகாலத்தில் உறைந்தமழையின் குளிர்ச்சி எப்படியிருக்கிறதோ, அப்படியே உண்மையான ஸ்தானாபதியும் தன்னை அனுப்பினவனுக்கு இருப்பான்; அவன் தன் எஜமான்களுடைய ஆத்துமாவைக் குளிரப்பண்ண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டைகாலத்தில் உறைந்தமழையின் குளிர்ச்சி எப்படியிருக்கிறதோ, அப்படியே உண்மையான ஸ்தானாபதியும் தன்னை அனுப்பினவனுக்கு இருப்பான்; அவன் தன் எஜமான்களுடைய ஆத்துமாவைக் குளிரப்பண்ண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டுப்பேன் என்று சொல்லியும் கொடாமலிருக்கிற வஞ்சகன் மழையில்லாத மேகங்களுக்கும் காற்றுக்கும் சர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ண்ட பொறுமையினால் பிரபுவையும் சம்மதிக்கப்பண்ணலாம்; இனிய நாவு எலும்பையும் நொற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னைக் கண்டுபிடித்தாயானால் மட்டாய்ச் சாப்பிடு; மிதமிஞ்சிச் சாப்பிட்டால் வாந்திபண்ணு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யலான் சலித்து உன்னை வெறுக்காதபடிக்கு, அடிக்கடி அவன் வீட்டில் கால் வைக்க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யலான் சலித்து உன்னை வெறுக்காதபடிக்கு, அடிக்கடி அவன் வீட்டில் கால் வைக்க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றனுக்கு விரோதமாய்ப் பொய்ச்சாட்சி சொல்லுகிற மனுஷன் தண்டாயுதத்துக்கும் கட்கத்துக்கும் கூர்மையான அம்புக்கும் ஒப்பான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த்துக்காலத்தில் துரோகியை நம்புவது உடைந்த பல்லுக்கும் மொழிபுரண்ட காலுக்கும் சமா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துக்கமுள்ளவனுக்குப் பாட்டுகளைப் பாடுகிறவன், குளிர்காலத்தில் வஸ்திரத்தைக் களைகிறவனைப்போலவும், வெடியுப்பின்மேல் வார்த்த காடியைப்போலவும் இ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துக்கமுள்ளவனுக்குப் பாட்டுகளைப் பாடுகிறவன், குளிர்காலத்தில் வஸ்திரத்தைக் களைகிறவனைப்போலவும், வெடியுப்பின்மேல் வார்த்த காடியைப்போலவும் இ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சத்துரு பசியாயிருந்தால், அவனுக்குப் புசிக்க ஆகாரங்கொடு; அவன் தாகமாயிருந்தால், குடிக்கத் தண்ணீர்கொ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ால் நீ அவன் தலையின்மேல் எரிகிற தழல்களைக் குவிப்பாய்; கர்த்தர் உனக்குப் பலனளி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காற்று மழையையும், புறங்கூறுகிற நாவு கோபமுகத்தையும் பிறப்ப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ண்டைக்காரியோடே ஒரு பெரிய வீட்டில் குடியிருப்பதைப்பார்க்கிலும் வீட்டின்மேல் ஒரு மூலையில் தங்குவதே நல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ண்டைக்காரியோடே ஒரு பெரிய வீட்டில் குடியிருப்பதைப்பார்க்கிலும் வீட்டின்மேல் ஒரு மூலையில் தங்குவதே நல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ரதேசத்திலிருந்து வரும் நற்செய்தி விடாய்த்த ஆத்துமாவுக்குக் கிடைக்கும் குளிர்ந்த தண்ணீருக்குச் சமான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ுன்மார்க்கருக்கு முன்பாக நீதிமான் தள்ளாடுவது கலங்கின கிணற்றுக்கும் கெட்டுப்போன சுனைக்கும் ஒப்ப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னை மிகுதியாய் உண்பது நல்லதல்ல, தற்புகழை நாடுவதும் புகழ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ஆவியை அடக்காத மனுஷன் மதிலிடிந்த பாழான பட்டணம்போல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ഇവയും ശലോമോന്റെ സദൃശവാക്യങ്ങൾ; യെഹൂദാരാജാവായ ഹിസ്കീയാവിന്റെ ആളുകൾ അവയെ ശേഖ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ാര്യം മറെച്ചുവെക്കുന്നതു ദൈവത്തിന്റെ മഹത്വം; കാര്യം ആരായുന്നതോ രാജാക്കന്മാരുടെ മഹത്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ാശത്തിന്റെ ഉയരവും ഭൂമിയുടെ ആഴവും രാജാക്കന്മാരുടെ ഹൃദയവും അഗോച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െള്ളിയിൽനിന്നു കീടം നീക്കിക്കളഞ്ഞാൽ തട്ടാന്നു ഒരു ഉരുപ്പടി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രാജസന്നിധിയിൽനിന്നു ദുഷ്ടനെ നീക്കിക്കളഞ്ഞാൽ അവന്റെ സിംഹാസനം നീതിയാൽ സ്ഥിര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രാജസന്നിധിയിൽ വമ്പു കാണിക്കരുതു; മഹാന്മാരുടെ സ്ഥാനത്തു നിൽക്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കണ്ടിരുന്ന പ്രഭുവിന്റെ മുമ്പിൽ നിനക്കു താഴ്ച ഭവിക്കുന്നതിനെക്കാൾ ഇവിടെ കയറിവരി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ോടു പറയുന്നതു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ബദ്ധപ്പെട്ടു വ്യവഹാരത്തിന്നു പുറപ്പെടരുതു; അല്ലെങ്കിൽ ഒടുക്കം കൂട്ടുകാരൻ നിന്നെ ലജ്ജിപ്പിച്ചാൽ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ചെയ്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റെ വഴക്കു കൂട്ടുകാരനുമായി പറഞ്ഞു തീർക്ക; എന്നാൽ മറ്റൊരുത്തന്റെ രഹസ്യം വെളിപ്പെടുത്ത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േൾക്കുന്നവൻ നിന്നെ നിന്ദിപ്പാനും നിനക്കു തീരാത്ത അപമാനം വരുവാനും ഇട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ക്കസമയത്തു പറഞ്ഞ വാക്കു വെള്ളിത്താലത്തിൽ പൊൻ നാരങ്ങാ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േട്ടനുസരിക്കുന്ന കാതിന്നു ജ്ഞാനിയായോരു ശാസകൻ പൊൻ കടുക്കനും തങ്കം കൊണ്ടുള്ള ആഭരണ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ിശ്വസ്തനായ ദൂതൻ തന്നെ അയക്കുന്നവർക്കു കൊയ്ത്തു കാലത്തു ഹിമത്തിന്റെ തണുപ്പുപോലെ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ജമാനന്മാരുടെ ഉള്ളം തണു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നങ്ങളെച്ചൊല്ലി വെറുതെ പ്രശംസിക്കുന്നവൻ മഴയില്ലാത്ത മേഘവും കാറ്റും പോല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ീർഘക്ഷാന്തികൊണ്ടു ന്യായാധിപന്നു സമ്മതം വരുന്നു; മൃദുവായുള്ള നാവു അസ്ഥിയെ നുറ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ക്കു തേൻ കിട്ടിയാൽ വേണ്ടുന്നതേ ഭുജിക്കാവു; അധികം നിറഞ്ഞിട്ടു ഛർദ്ദിപ്പാൻ ഇട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ൂട്ടുകാരൻ നിന്നെക്കൊണ്ടു മടുത്തു നിന്നെ വെറുക്കാതെയിരിക്കേണ്ടതിന്നു അവന്റെ വീട്ടിൽ കൂടക്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ൂട്ടുകാരന്നു വിരോധമായി കള്ളസ്സാക്ഷ്യം പറയുന്ന മനുഷ്യൻ മുട്ടികയും വാളും കൂർത്ത അമ്പ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ഷ്ടകാലത്തു വിശ്വാസപാതകനെ ആശ്രയിക്കുന്നതു മുറിഞ്ഞ പല്ലും ഉളുക്കിയ കാലുംപോലെ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ിഷാദമുള്ള ഹൃദയത്തിന്നു പാട്ടു പാടുന്നവൻ ശീതകാലത്തു വസ്ത്രം കളയുന്നതുപോലെയും യവക്ഷാരത്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റുക്ക പകരുന്നതു പോലെയ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ത്രുവിന്നു വിശക്കുന്നു എങ്കിൽ അവന്നു തിന്മാൻ കൊടുക്ക; ദാഹിക്കുന്നു എങ്കിൽ കുടിപ്പാൻ കൊടു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ങ്ങനെ നീ അവന്റെ തലമേൽ തീക്കനൽ കുന്നിക്കും; യഹോവ നിനക്കു പ്രതിഫലം നല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ടതിക്കാറ്റു മഴ കൊണ്ടുവരുന്നു; ഏഷണിവാക്കു കോപഭാവത്തെ ജനിപ്പ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ശണ്ഠകൂടുന്ന സ്ത്രീയോടുകൂടെ പൊതുവീട്ടിൽ പാർക്കുന്നതിനെക്കാൾ മേൽപുരയുടെ ഒരു കോണിൽ പാർ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ാഹമുള്ളവന്നു തണ്ണീർ കിട്ടുന്നതും ദൂരദേശത്തുനിന്നു നല്ല വർത്തമാനം വരുന്നതും ഒര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ദുഷ്ടന്റെ മുമ്പിൽ കുലുങ്ങിപ്പോയ നീതിമാൻ കലങ്ങിയ കിണറ്റിന്നും മലിനമായ ഉറവിന്നും സ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തേൻ ഏറെ കുടിക്കുന്നതു നന്നല്ല; പ്രയാസമുള്ളതു ആരായുന്നതോ മഹത്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ആത്മസംയമം ഇല്ലാത്ത പുരുഷൻ മതിൽ ഇല്ലാതെ ഇടിഞ്ഞുകിടക്കുന്ന പട്ടണം പോല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2026-10-20T02:02:39Z</dcterms:created>
  <dcterms:modified xsi:type="dcterms:W3CDTF">2026-10-20T02:02:39Z</dcterms:modified>
  <dc:title>സദൃശവാക്യങ്ങൾ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