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13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ாதம் பணிந்தேன் எந்நாளும் துதிய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யாரைப் பாடுவேன் -ஏச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உள்ளம் பொங்க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மே பரவச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னே சருளே வரம் பொருள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டினதால் கண்டடைந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ட பாடல்கள் ஈந்தளி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 எண்ணையால் புது பெல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கிருபை புதுகவிய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 நிதம் நடத்துகி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ூதன சாலேமில் சேர்த்திடு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க்கத்திலே உம்மையழை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ருங்கி உதவி எனக்களித்த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சை கெட்டெங்கும் அலைந்திடாம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விரம் வந்தென்னை தாங்குகி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ுன் செல்லும் உம் சமுக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 அளிக்கும் இளைப்பாறுத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து கோலும் உம் தட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ண்மையாய் என்னையும் தேற்றிட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 த்ய்வமே ந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இறைவா ஆருயி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ிக்கிறேன் இயேசுவே உ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முகம் என்றும் கண்ட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7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2026-10-31T19:31:06Z</dcterms:created>
  <dcterms:modified xsi:type="dcterms:W3CDTF">2026-10-31T19:31:06Z</dcterms:modified>
  <dc:title>துதிப் பாடல்கள் : 674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