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09477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ஒரு மகிமையின் மேகம்
இந்த இடத்தை மூடுதே
ஒரு மகிமையின் மேகம்
என் ஜனத்தை மூடுதே
விலகாத மேகம் நீர்
முன் செல்லும் மேகம் நீர்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ஆவியானவரே அன்பின் ஆவியானவரே - வல்ல
ஆவியானவரே தெளிவின் ஆவியானவரே - மகிமையின்
ஆவியானவரே அன்பின் ஆவியானவரே - வல்ல
ஆவியானவரே தெளிவின் ஆவியானவரே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ன் பேச்சில என் மூச்சில
என் சொல்லில என் செயலில கலந்திருக்கீங்க
என் நினைவில என் நடத்தையில
என் உணர்வில என் உயிரில கலந்திருக்கீங்க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ஆவியானவரே விலையேற பெற்றவரே
எனை ஆளும் பரிசுத்தரே நன்றி ஐயா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16">
  <a:themeElements>
    <a:clrScheme name="Theme1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1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16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2026-11-02T04:20:04Z</dcterms:created>
  <dcterms:modified xsi:type="dcterms:W3CDTF">2026-11-02T04:20:04Z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