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ும் இங்கும் பார்த்து, ஒருவரும் இல்லையென்று அறிந்து, எகிப்தியனை வெட்டி, அவனை மணலிலே புதைத்துப் போ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ும் இங்கும் பார்த்து, ஒருவரும் இல்லையென்று அறிந்து, எகிப்தியனை வெட்டி, அவனை மணலிலே புதைத்துப் போ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மறுநாளிலும் வெளியே போனபோது, எபிரெய மனுஷர் இருவர் சண்டை பண்ணிக்கொண்டிருந்தார்கள். அப்பொழுது அவன் அநியாயம் செய்கிறவனை நோக்கி, நீ உன் தோழனை அடிக்கிறது என்ன என்று கே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மறுநாளிலும் வெளியே போனபோது, எபிரெய மனுஷர் இருவர் சண்டை பண்ணிக்கொண்டிருந்தார்கள். அப்பொழுது அவன் அநியாயம் செய்கிறவனை நோக்கி, நீ உன் தோழனை அடிக்கிறது என்ன என்று கே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எங்கள் மேல் உன்னை அதிகாரியாகவும் நியாயாதிபதியாகவும் ஏற்படுத்தினவன் யார்? நீ எகிப்தியனைக் கொன்று போட்டது போல, என்னையும் கொன்றுபோட நினைக்கிறாயோ என்றான். அப்பொழுது மோசே காரியம் நிச்சயமாக வெளிப்பட்டது என்று பய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எங்கள் மேல் உன்னை அதிகாரியாகவும் நியாயாதிபதியாகவும் ஏற்படுத்தினவன் யார்? நீ எகிப்தியனைக் கொன்று போட்டது போல, என்னையும் கொன்றுபோட நினைக்கிறாயோ என்றான். அப்பொழுது மோசே காரியம் நிச்சயமாக வெளிப்பட்டது என்று பய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எங்கள் மேல் உன்னை அதிகாரியாகவும் நியாயாதிபதியாகவும் ஏற்படுத்தினவன் யார்? நீ எகிப்தியனைக் கொன்று போட்டது போல, என்னையும் கொன்றுபோட நினைக்கிறாயோ என்றான். அப்பொழுது மோசே காரியம் நிச்சயமாக வெளிப்பட்டது என்று பய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் அந்தக் காரியத்தைக் கேள்விப்பட்டபோது, மோசேயைக் கொலை செய்ய வகை தேடினான். மோசே பார்வோனிடத்தினின்று தப்பியோடி, மீதியான் தேசத்தில் போய்த் தங்கி, ஒரு துரவண்டையிலே உட்கார்ந்த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் அந்தக் காரியத்தைக் கேள்விப்பட்டபோது, மோசேயைக் கொலை செய்ய வகை தேடினான். மோசே பார்வோனிடத்தினின்று தப்பியோடி, மீதியான் தேசத்தில் போய்த் தங்கி, ஒரு துரவண்டையிலே உட்கார்ந்த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ீதியான் தேசத்து ஆசாரியனுக்கு ஏழு குமாரத்திகள் இருந்தார்கள்; அவர்கள் தங்கள் தகப்பனுடைய ஆடுகளுக்குத் தண்ணீர் காட்டும்படிக்கு அங்கே வந்து, தண்ணீர் மொண்டு, தொட்டிகளை நிரப்ப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ீதியான் தேசத்து ஆசாரியனுக்கு ஏழு குமாரத்திகள் இருந்தார்கள்; அவர்கள் தங்கள் தகப்பனுடைய ஆடுகளுக்குத் தண்ணீர் காட்டும்படிக்கு அங்கே வந்து, தண்ணீர் மொண்டு, தொட்டிகளை நிரப்ப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ேய்ப்பர்கள் வந்து, அவர்களைத் துரத்தினார்கள்; மோசே எழுந்திருந்து, அவர்களுக்குத் துணைநின்று, அவர்களுடைய ஆடுகளுக்குத் தண்ணீர் காட்ட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ேய்ப்பர்கள் வந்து, அவர்களைத் துரத்தினார்கள்; மோசே எழுந்திருந்து, அவர்களுக்குத் துணைநின்று, அவர்களுடைய ஆடுகளுக்குத் தண்ணீர் காட்ட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ங்கள் தகப்பனாகிய ரெகுவேலிடத்தில் வந்தபோது, அவன்: நீங்கள் இன்று இத்தனை சீக்கிரமாய் வந்தது என்ன என்று கே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எகிப்தியன் ஒருவன் மேய்ப்பரின் கைகளுக்கு எங்களைத் தப்புவித்து, எங்களுக்குத் தண்ணீர் மொண்டு கொடுத்து, ஆடுகளுக்கும் தண்ணீர் காட்டினான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எகிப்தியன் ஒருவன் மேய்ப்பரின் கைகளுக்கு எங்களைத் தப்புவித்து, எங்களுக்குத் தண்ணீர் மொண்டு கொடுத்து, ஆடுகளுக்கும் தண்ணீர் காட்டினான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எகிப்தியன் ஒருவன் மேய்ப்பரின் கைகளுக்கு எங்களைத் தப்புவித்து, எங்களுக்குத் தண்ணீர் மொண்டு கொடுத்து, ஆடுகளுக்கும் தண்ணீர் காட்டினான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தன் குமாரத்திகளைப் பார்த்து: அவன் எங்கே? அந்த மனிதனை நீங்கள் விட்டு வந்தது என்ன? போஜனம்பண்ணும்படிக்கு அவனை அழைத்துக்கொண்டு வாருங்கள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தன் குமாரத்திகளைப் பார்த்து: அவன் எங்கே? அந்த மனிதனை நீங்கள் விட்டு வந்தது என்ன? போஜனம்பண்ணும்படிக்கு அவனை அழைத்துக்கொண்டு வாருங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அந்த மனிதனிடத்தில் தங்கியிருக்கச் சம்மதித்தான். அவன் சிப்போராள் என்னும் தன் குமாரத்தியை மோசேக்குக் கொடு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அந்த மனிதனிடத்தில் தங்கியிருக்கச் சம்மதித்தான். அவன் சிப்போராள் என்னும் தன் குமாரத்தியை மோசேக்குக் கொடு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ஒரு குமாரனைப் பெற்றாள். நான் அந்நிய தேசத்தில் பரதேசியாய் இருக்கிறேன் என்று சொல்லி, அவனுக்கு கெர்சோம் என்று பேரி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ஒரு குமாரனைப் பெற்றாள். நான் அந்நிய தேசத்தில் பரதேசியாய் இருக்கிறேன் என்று சொல்லி, அவனுக்கு கெர்சோம் என்று பேரி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லகாலம் சென்றபின், எகிப்தின் ராஜா மரித்தான். இஸ்ரவேல் புத்திரர் அடிமைத்தனத்தினால் தவித்து, முறையிட்டுக்கொண்டிருந்தார்கள்; அவர்கள் அடிமைத்தனத்திலிருந்து முறையிடும் சத்தம் தேவசந்நிதியில் எட்டின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லகாலம் சென்றபின், எகிப்தின் ராஜா மரித்தான். இஸ்ரவேல் புத்திரர் அடிமைத்தனத்தினால் தவித்து, முறையிட்டுக்கொண்டிருந்தார்கள்; அவர்கள் அடிமைத்தனத்திலிருந்து முறையிடும் சத்தம் தேவசந்நிதியில் எட்டின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லகாலம் சென்றபின், எகிப்தின் ராஜா மரித்தான். இஸ்ரவேல் புத்திரர் அடிமைத்தனத்தினால் தவித்து, முறையிட்டுக்கொண்டிருந்தார்கள்; அவர்கள் அடிமைத்தனத்திலிருந்து முறையிடும் சத்தம் தேவசந்நிதியில் எட்டின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அவர்கள் பெருமூச்சைக் கேட்டு, தாம் ஆபிரகாமோடும் ஈசாக்கோடும் யாக்கோபோடும் செய்த உடன்படிக்கையை நினைவு கூர்ந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அவர்கள் பெருமூச்சைக் கேட்டு, தாம் ஆபிரகாமோடும் ஈசாக்கோடும் யாக்கோபோடும் செய்த உடன்படிக்கையை நினைவு கூர்ந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இஸ்ரவேல் புத்திரரைக் கண்ணோக்கினார்; தேவன் அவர்களை நினைத்தருள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இஸ்ரவேல் புத்திரரைக் கண்ணோக்கினார்; தேவன் அவர்களை நினைத்தருள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ின் குடும்பத்தாரில் ஒருவன் லேவியின் குமாரத்திகளில் ஒருத்தியை விவாகம் பண்ண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ஸ்திரீ கர்ப்பவதியாகி, ஒரு ஆண் பிள்ளையைப் பெற்று, அது அழகுள்ளது என்று கண்டு, அதை மூன்று மாதம் ஒளித்து வைத்த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ஸ்திரீ கர்ப்பவதியாகி, ஒரு ஆண் பிள்ளையைப் பெற்று, அது அழகுள்ளது என்று கண்டு, அதை மூன்று மாதம் ஒளித்து வைத்த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அதை அப்புறம் ஒளித்து வைக்கக் கூடாமல், ஒரு நாணற்பெட்டியை எடுத்து, அதற்குப் பிசினும் கீலும் பூசி, அதிலே பிள்ளையை வளர்த்தி நதியோரமாய் நாணலுக்குள்ளே வைத்த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அதை அப்புறம் ஒளித்து வைக்கக் கூடாமல், ஒரு நாணற்பெட்டியை எடுத்து, அதற்குப் பிசினும் கீலும் பூசி, அதிலே பிள்ளையை வளர்த்தி நதியோரமாய் நாணலுக்குள்ளே வைத்த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என்ன சம்பவிக்கும் என்பதை அறியும்படி அதன் தமக்கை தூரத்திலே நின்றுகொண்டிருந்த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என்ன சம்பவிக்கும் என்பதை அறியும்படி அதன் தமக்கை தூரத்திலே நின்றுகொண்டிருந்த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ார்வோனுடைய குமாரத்தி நதியில் ஸ்நானம்பண்ண வந்தாள். அவளுடைய தாதிகள் நதியோரத்தில் உலாவினார்கள்; அவள் நாணலுக்குள்ளே இருக்கிற பெட்டியைக் கண்டு, தன் தாதியை அனுப்பி அதைக் கொண்டு வரும்படி செய்த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ார்வோனுடைய குமாரத்தி நதியில் ஸ்நானம்பண்ண வந்தாள். அவளுடைய தாதிகள் நதியோரத்தில் உலாவினார்கள்; அவள் நாணலுக்குள்ளே இருக்கிற பெட்டியைக் கண்டு, தன் தாதியை அனுப்பி அதைக் கொண்டு வரும்படி செய்த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த் திறந்தபோது பிள்ளையைக் கண்டாள்; பிள்ளை அழுதது; அவள் அதின்மேல் இரக்கமுற்று, இது எபிரெயர் பிள்ளைகளில் ஒன்று என்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த் திறந்தபோது பிள்ளையைக் கண்டாள்; பிள்ளை அழுதது; அவள் அதின்மேல் இரக்கமுற்று, இது எபிரெயர் பிள்ளைகளில் ஒன்று என்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தின் தமக்கை பார்வோனின் குமாரத்தியை நோக்கி: உமக்கு இந்தப் பிள்ளையை வளர்க்கும்படி எபிரெய ஸ்திரீகளில் பால் கொடுக்கிற ஒருத்தியை நான் போய் உம்மிடத்தில் அழைத்துக்கொண்டு வரட்டுமா என்ற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தின் தமக்கை பார்வோனின் குமாரத்தியை நோக்கி: உமக்கு இந்தப் பிள்ளையை வளர்க்கும்படி எபிரெய ஸ்திரீகளில் பால் கொடுக்கிற ஒருத்தியை நான் போய் உம்மிடத்தில் அழைத்துக்கொண்டு வரட்டுமா என்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 பார்வோனுடைய குமாரத்தி: அழைத்துக்கொண்டு வா என்றாள். இந்தப்பெண் போய்ப் பிள்ளையின் தாயையே அழைத்துக்கொண்டு வந்த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ர்வோனுடைய குமாரத்தி அவளை நோக்கி: நீ இந்தப் பிள்ளையை எடுத்துக்கொண்டு போய், அதை எனக்கு வளர்த்திடு, நான் உனக்குச் சம்பளம் கொடுக்கிறேன் என்றாள். அந்த ஸ்திரீ பிள்ளையை எடுத்துக்கொண்டு போய், அதை வளர்த்த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ர்வோனுடைய குமாரத்தி அவளை நோக்கி: நீ இந்தப் பிள்ளையை எடுத்துக்கொண்டு போய், அதை எனக்கு வளர்த்திடு, நான் உனக்குச் சம்பளம் கொடுக்கிறேன் என்றாள். அந்த ஸ்திரீ பிள்ளையை எடுத்துக்கொண்டு போய், அதை வளர்த்த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 பெரிதானபோது, அவள் அதைப் பார்வோனுடைய குமாரத்தியினிடத்தில் கொண்டுபோய் விட்டாள். அவளுக்கு அவன் குமாரனானான். அவள்: அவனை ஜலத்தினின்று எடுத்தேன் என்று சொல்லி, அவனுக்கு மோசே என்று பேரிட்ட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 பெரிதானபோது, அவள் அதைப் பார்வோனுடைய குமாரத்தியினிடத்தில் கொண்டுபோய் விட்டாள். அவளுக்கு அவன் குமாரனானான். அவள்: அவனை ஜலத்தினின்று எடுத்தேன் என்று சொல்லி, அவனுக்கு மோசே என்று பேரிட்ட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பெரியவனான காலத்தில், அவன் தன் சகோதரரிடத்தில் போய், அவர்கள் சுமை சுமக்கிறதைப் பார்த்து, தன் சகோதரராகிய எபிரெயரில் ஒருவனை ஒரு எகிப்தியன் அடிக்கிறதைக் கண்ட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பெரியவனான காலத்தில், அவன் தன் சகோதரரிடத்தில் போய், அவர்கள் சுமை சுமக்கிறதைப் பார்த்து, தன் சகோதரராகிய எபிரெயரில் ஒருவனை ஒரு எகிப்தியன் அடிக்கிறதைக் கண்ட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োশি চারিদিকে তাকিয়ে দেখল কেউ ব্যাপারটা লক্ষ্য করছে না| তখন মোশি সেই মিশরীয়কে হত্যা কর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লিতে পুঁত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রদিন মোশি দেখল দুজন ইস্রায়েলীয় নিজেদের মধ্যে মারামারি করছে| তাদের মধ্যে একজন অন্যায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েকজনকে মারছে| মোশি তখন সেই অন্যাযকারী লোকটির উদ্দেশ্যে বলল, “কেন তুমি তোমার প্রতিবেশীকে মারছ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লোকটি উত্তরে জানাল, “তোমাকে কে আমাদের শাস্তি দিতে পাঠিয়েছে? বলো, তুমি কি আমাকে মারতে এসে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মনভাবে তুমি গতকাল ঐ মিশরীয়কে হত্যা করেছিলে?”তখন মোশি ভয় পেয়ে মনে মনে বলল, “তাহলে এখন ব্যাপার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ই জেনে গ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কদিন রাজা ফরৌণ মোশির কীর্তি জানতে পারলেন; তিনি তাকে হত্যা করতে চাইলেন| কিন্তু মোশি মিদিযন 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িয়ে গেল|মিদিয়নে এসে একটি কুয়োর সামনে মোশি বসে প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খানে এক যাজক ছিল| তার ছিল সাতটি মেয়ে| কুযো থেকে জল তুলে পিতার পোষা মেষপালকে জল খাওয়ানো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াতটি মেয়ে কুযোর কাছে এল| তারা মেষদের জল পানের পাত্রটি ভর্তি করার চেষ্টা কর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কিছু মেষপালক এসেছিল এবং তরুণীদের তাড়িয়ে দিয়েছিল| তাই মোশি তাদের সাহায্য করতে এলো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শুর পালকে জল পান কর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তরুণীরা তাদের পিতা রূয়েলের কাছে ফিরে গেল| সে বলল, “তোমরা আজ তাড়াতাড়ি ফিরে এসেছ দেখছ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রুণীরা উত্তর দিল, “হ্যাঁ, ওখানে কুযো থেকে জল তোলার সময় কিছু মেষপালক আমাদের তাড়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কজন অচেনা মিশরীয় এলো এবং আমাদের সাহায্য করল| সে আমাদের জন্য জলও তুলে দিল এবং আমাদের মে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কে জল পান করাল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রূযেল তার মেয়েদের বলল, “সেই লোকটি কোথায? তোমরা তাকে ওখানে ছেড়ে এলে কেন? যাও তাকে আম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বার নেমতন্ন করে এস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োশি রূযেলের সঙ্গে থাকবার জন্য খুশীর সঙ্গে রাজী হল| রূযেল তার মেয়ে সিপ্পোরার সঙ্গে মোশির ব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বিয়ের পর সিপ্পোরা একটি পুত্র সন্তানের জন্ম দিল| মোশি তার নাম দিল গের্শোম কারণ সে ছিল প্রবা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া একজন অপরিচিত ব্যক্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দেখতে দেখতে অনেক বছর পেরিযে গেল| মিশরের রাজাও ইতিমধ্যেই মারা গিয়েছেন| কিন্তু ইস্রায়েল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ও জোর করে কাজ করানো হচ্ছিল| তারা সাহায্যের জন্য কান্নাকাটি শুরু করল| এবং সেই কান্না বয়ং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তে পাচ্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ঈশ্বর তাদের গভীর আর্তনাদ শুনলেন এবং তিনি স্মরণ করলেন সেই চুক্তির কথা যা তিনি অব্রাহাম, ইস্হা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যাকোবের সঙ্গে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ঈশ্বর ইস্রায়েলীয়দের দেখেছিলেন এবং তিনি জানতেন তিনি কি করতে যাচ্ছেন এবং তিনি স্থির করলেন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ীঘ্রই তিনি তাঁর সাহায্যের হাত তাদের দিকে বাড়িয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লেবি পরিবারের একজন পুরুষ লেবি পরিবারেরই এক কন্যাকে বিয়ে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 সন্তানসম্ভবা হল এবং একটা সুন্দর ফুটফুটে পুত্র সন্তানের জন্ম দিল| পুত্র সন্তান দেখতে এত সুন্দ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 য়ে তার মা তাকে তিন মাস লুকিয়ে রে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িন মাস পরে যখন সে তাকে আর লুকিয়ে রাখতে পারছিল না, তখন সে একটি ঝুড়িতে আলকাতরা মাখালো এবং ত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শুটিকে রেখে নদীর তীরে লম্বা ঘাসবনে রেখে এ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শিশুটির বড় বোন তার ভাইয়ের কি অবস্থা হতে পারে দেখবার জন্য দূরে দাঁড়িয়ে ভাইয়ের ঝুড়ি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ক্ষ্য রাখ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ঠিক তখনই ফরৌণের মেয়ে নদীতে স্নান করতে এসেছিল| সে দেখতে পেল ঘাসবনে একটি ঝুড়ি ভাসছে| তার সহচর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নদী তীরে ঘুরে বেড়াচ্ছিল| তাই সে তার সহচরীদের একজনকে ঝুড়িটা তুলে আনতে ব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পর রাজকন্যা ঝুড়িটা খুলে দেখল য়ে তাতে রযেছে একটি শিশুপুত্র| শিশুটি তখন কাঁদছিল| আর তা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কন্যার বড় দযা হল| ভাল করে শিশুটিকে লক্ষ্য করার পর সে বুঝতে পারল য়ে শিশুটি হিব্র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বার শিশুটির দিদি আড়াল থেকে বেরিয়ে এসে রাজকন্যাকে বলল, “আমি কি আপনাকে সাহায্যের জন্য কো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ব্রু যাত্রীকে ডেকে আনব য়ে অন্তত শিশুটিকে দুধ খাওয়াতে পার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রাজকন্যা বলল, “বেশ যাও|”সুতরাং মেয়েটি গেল এবং শিশুটির মাকে ডেকে আন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রাজকন্যা তাকে বলল, “আমার হয়ে তুমি এই শিশুটিকে দুধ পান করাও| এরজন্য আমি তোমাকে টাকা দেব|” তারই 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শুটিকে য়ত্ন করে বড় করে তুল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শিশুটি বড় হয়ে উঠলে মহিলাটি তার সন্তানকে রাজকন্যাকে দিয়ে দিল| রাজকন্যা শিশুটিকে নিজের ছ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ই গ্রহণ করে তার নাম দিল মোশি| শিশুটিকে সে জল থেকে পেয়েছিল বলে তার নামকরণ করা হল মোশ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কদিন, মোশি বড় হয়ে যাবার পর সে তার নিজের লোকদের দেখবার জন্য বাইরে গেল এবং দেখল তাদের ভীষণ কঠ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তে বাধ্য করা হচ্ছে| সে এও দেখল য়ে একজন মিশরীয় একজন হিব্রু ছোকরাকে প্রচণ্ড মারধর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2026-10-21T04:44:07Z</dcterms:created>
  <dcterms:modified xsi:type="dcterms:W3CDTF">2026-10-21T04:44:07Z</dcterms:modified>
  <dc:title>যাত্রাফল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