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presProps" Target="presProps.xml"/>
  <Relationship Id="rId68" Type="http://schemas.openxmlformats.org/officeDocument/2006/relationships/viewProps" Target="viewProps.xml"/>
  <Relationship Id="rId6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ான் உங்களுக்கு விதித்த கட்டளைகளின்படி அவர்களுக்குச் செய்வதற்கு கர்த்தர் அவர்களை உங்களுக்கு ஒப்புக்கொடுப்ப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ான் உங்களுக்கு விதித்த கட்டளைகளின்படி அவர்களுக்குச் செய்வதற்கு கர்த்தர் அவர்களை உங்களுக்கு ஒப்புக்கொடுப்ப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ங்கள் பலங்கொண்டு திடமனதாயிருங்கள், அவர்களுக்குப் பயப்படவும் திகைக்கவும் வேண்டாம்; உன் தேவனாகிய, கர்த்தர்தாமே உன்னோடேகூட வருகிறார்; அவர் உன்னை விட்டு விலகுவதும் இல்லை; உன்னைக் கைவிடுவதும் இல்லை என்று சொன்ன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ங்கள் பலங்கொண்டு திடமனதாயிருங்கள், அவர்களுக்குப் பயப்படவும் திகைக்கவும் வேண்டாம்; உன் தேவனாகிய, கர்த்தர்தாமே உன்னோடேகூட வருகிறார்; அவர் உன்னை விட்டு விலகுவதும் இல்லை; உன்னைக் கைவிடுவதும் இல்லை என்று சொன்ன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ின்பு மோசே யோசுவாவை அழைத்து, இஸ்ரவேலர் எல்லாரும் பார்த்திருக்க, அவனை நோக்கி பலங்கொண்டு திடமனதாயிரு; கர்த்தர் இவர்களுக்குக் கொடுப்பேன் என்று இவர்களுடைய பிதாக்களுக்கு ஆணையிட்ட தேசத்துக்கு நீ இந்த ஜனத்தை அழைத்துக்கொண்டுபோய், அதை இவர்கள் சுதந்தரிக்கும்படிசெய்வாய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ின்பு மோசே யோசுவாவை அழைத்து, இஸ்ரவேலர் எல்லாரும் பார்த்திருக்க, அவனை நோக்கி பலங்கொண்டு திடமனதாயிரு; கர்த்தர் இவர்களுக்குக் கொடுப்பேன் என்று இவர்களுடைய பிதாக்களுக்கு ஆணையிட்ட தேசத்துக்கு நீ இந்த ஜனத்தை அழைத்துக்கொண்டுபோய், அதை இவர்கள் சுதந்தரிக்கும்படிசெய்வாய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ின்பு மோசே யோசுவாவை அழைத்து, இஸ்ரவேலர் எல்லாரும் பார்த்திருக்க, அவனை நோக்கி பலங்கொண்டு திடமனதாயிரு; கர்த்தர் இவர்களுக்குக் கொடுப்பேன் என்று இவர்களுடைய பிதாக்களுக்கு ஆணையிட்ட தேசத்துக்கு நீ இந்த ஜனத்தை அழைத்துக்கொண்டுபோய், அதை இவர்கள் சுதந்தரிக்கும்படிசெய்வாய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்தாமே உனக்கு முன்பாகப் போகிறவர், அவர் உன்னோடே இருப்பார்; அவர் உன்னை விட்டு விலகுவதுமில்லை, உன்னைக் கைவிடுவதுமில்லை; நீ பயப்படவும் கலங்கவும் வேண்டாம் என்ற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்தாமே உனக்கு முன்பாகப் போகிறவர், அவர் உன்னோடே இருப்பார்; அவர் உன்னை விட்டு விலகுவதுமில்லை, உன்னைக் கைவிடுவதுமில்லை; நீ பயப்படவும் கலங்கவும் வேண்டாம் என்ற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ோசே இந்த நியாயப்பிரமாணத்தை எழுதி, அதைக் கர்த்தருடைய உடன்படிக்கைப் பெட்டியைச் சுமக்கிற லேவிபுத்திரரான ஆசாரியருக்கும் இஸ்ரவேலுடைய மூப்பர் எல்லாருக்கும் ஒப்புவித்து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னும் மோசே போய் இஸ்ரவேலர் யாவரையும் நோக்கி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ோசே இந்த நியாயப்பிரமாணத்தை எழுதி, அதைக் கர்த்தருடைய உடன்படிக்கைப் பெட்டியைச் சுமக்கிற லேவிபுத்திரரான ஆசாரியருக்கும் இஸ்ரவேலுடைய மூப்பர் எல்லாருக்கும் ஒப்புவித்து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ுக்குக் கட்டளையிட்டது என்னவென்றால்: விடுதலையின் வருஷமாகிய ஒவ்வொரு ஏழாம் வருஷத்தின்முடிவிலே கூடாரப்பண்டிகையில்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ுக்குக் கட்டளையிட்டது என்னவென்றால்: விடுதலையின் வருஷமாகிய ஒவ்வொரு ஏழாம் வருஷத்தின்முடிவிலே கூடாரப்பண்டிகையில்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ன் தேவனாகிய கர்த்தர் தெரிந்துகொள்ளும் ஸ்தானத்தில், இஸ்ரவேலர் எல்லாரும் அவருடைய சந்நிதியில் சேர்ந்துவந்திருக்கும்போது, இந்த நியாயப்பிரமாணத்தை இஸ்ரவேலர் எல்லாரும்கேட்க அவர்களுக்கு முன்பாக வாசிக்கக்கடவாய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ன் தேவனாகிய கர்த்தர் தெரிந்துகொள்ளும் ஸ்தானத்தில், இஸ்ரவேலர் எல்லாரும் அவருடைய சந்நிதியில் சேர்ந்துவந்திருக்கும்போது, இந்த நியாயப்பிரமாணத்தை இஸ்ரவேலர் எல்லாரும்கேட்க அவர்களுக்கு முன்பாக வாசிக்கக்கடவாய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ுருஷர்களும் ஸ்திரீகளும் பிள்ளைகளும் உன் வாசல்களிலிருக்கும் அந்நியர்களும் கேட்டு, கற்றுக்கொண்டு, உங்கள் தேவனாகிய கர்த்தருக்குப் பயந்து, இந்த நியாயப்பிரமாண வார்த்தைகளின்படி யெல்லாம் செய்யக் கவனமாயிருக்கும்படிக்கும்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ுருஷர்களும் ஸ்திரீகளும் பிள்ளைகளும் உன் வாசல்களிலிருக்கும் அந்நியர்களும் கேட்டு, கற்றுக்கொண்டு, உங்கள் தேவனாகிய கர்த்தருக்குப் பயந்து, இந்த நியாயப்பிரமாண வார்த்தைகளின்படி யெல்லாம் செய்யக் கவனமாயிருக்கும்படிக்கும்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ை அறியாத அவர்கள் பிள்ளைகளும் கேட்டு, நீங்கள் யோர்தானைக் கடந்து சுதந்தரிக்கப்போகிற தேசத்தில் உயிரோடிருக்கும் நாளெல்லாம், உங்கள் தேவனாகிய கர்த்தருக்குப் பயப்படக் கற்றுக்கொள்ளும்படிக்கும் ஜனத்தைக்கூட்டி, அதை வாசிக்கவேண்டும் என்ற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ை அறியாத அவர்கள் பிள்ளைகளும் கேட்டு, நீங்கள் யோர்தானைக் கடந்து சுதந்தரிக்கப்போகிற தேசத்தில் உயிரோடிருக்கும் நாளெல்லாம், உங்கள் தேவனாகிய கர்த்தருக்குப் பயப்படக் கற்றுக்கொள்ளும்படிக்கும் ஜனத்தைக்கூட்டி, அதை வாசிக்கவேண்டும் என்ற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ை அறியாத அவர்கள் பிள்ளைகளும் கேட்டு, நீங்கள் யோர்தானைக் கடந்து சுதந்தரிக்கப்போகிற தேசத்தில் உயிரோடிருக்கும் நாளெல்லாம், உங்கள் தேவனாகிய கர்த்தருக்குப் பயப்படக் கற்றுக்கொள்ளும்படிக்கும் ஜனத்தைக்கூட்டி, அதை வாசிக்கவேண்டும் என்ற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ன்று நான் நூற்றிருபது வயதுள்ளவன்; இனி நான் போக்கும் வரத்துமாயிருக்கக் கூடாது; இந்த யோர்தானை நீ கடந்துபோவதில்லை என்று கர்த்தர் என்னோடே சொல்லியிருக்கிறா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ின்பு கர்த்தர் மோசேயை நோக்கி: இதோ, நீ மரிக்குங்காலம் சமீபித்திருக்கிறது; நான் யோசுவாவுக்குக் கட்டளைகொடுக்கும்படி, அவனை அழைத்துக்கொண்டு, ஆசரிப்புக் கூடாரத்தில் வந்து நில்லுங்கள் என்றார்; அப்படியே மோசேயும் யோசுவாவும் போய், ஆசரிப்புக் கூடாரத்தில் நின்ற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ின்பு கர்த்தர் மோசேயை நோக்கி: இதோ, நீ மரிக்குங்காலம் சமீபித்திருக்கிறது; நான் யோசுவாவுக்குக் கட்டளைகொடுக்கும்படி, அவனை அழைத்துக்கொண்டு, ஆசரிப்புக் கூடாரத்தில் வந்து நில்லுங்கள் என்றார்; அப்படியே மோசேயும் யோசுவாவும் போய், ஆசரிப்புக் கூடாரத்தில் நின்ற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ின்பு கர்த்தர் மோசேயை நோக்கி: இதோ, நீ மரிக்குங்காலம் சமீபித்திருக்கிறது; நான் யோசுவாவுக்குக் கட்டளைகொடுக்கும்படி, அவனை அழைத்துக்கொண்டு, ஆசரிப்புக் கூடாரத்தில் வந்து நில்லுங்கள் என்றார்; அப்படியே மோசேயும் யோசுவாவும் போய், ஆசரிப்புக் கூடாரத்தில் நின்ற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ர்த்தர் கூடாரத்திலே மேகஸ்தம்பத்தில் தரிசனமானார்; மேகஸ்தம்பம் கூடாரவாசல்மேல் நின்றத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ர் மோசேயை நோக்கி: நீ உன் பிதாக்களோடே படுத்துக்கொள்ளப்போகிறாய்; இந்த ஜனங்கள் எழும்பி, தாங்கள் போயிருக்கும் தேசத்திலுள்ள அந்நிய தேவர்களைச் சோரமார்க்கமாய்ப் பின்பற்றி, என்னைவிட்டு, தங்களுடனே நான் பண்ணின உடன்படிக்கையை மீறுவ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ர் மோசேயை நோக்கி: நீ உன் பிதாக்களோடே படுத்துக்கொள்ளப்போகிறாய்; இந்த ஜனங்கள் எழும்பி, தாங்கள் போயிருக்கும் தேசத்திலுள்ள அந்நிய தேவர்களைச் சோரமார்க்கமாய்ப் பின்பற்றி, என்னைவிட்டு, தங்களுடனே நான் பண்ணின உடன்படிக்கையை மீறுவ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ர் மோசேயை நோக்கி: நீ உன் பிதாக்களோடே படுத்துக்கொள்ளப்போகிறாய்; இந்த ஜனங்கள் எழும்பி, தாங்கள் போயிருக்கும் தேசத்திலுள்ள அந்நிய தேவர்களைச் சோரமார்க்கமாய்ப் பின்பற்றி, என்னைவிட்டு, தங்களுடனே நான் பண்ணின உடன்படிக்கையை மீறுவ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ந்நாளிலே நான் அவர்கள்மேல் கோபங்கொண்டு, அவர்களைக் கைவிட்டு, என் முகத்தை அவர்களுக்கு மறைப்பேன்; அதினால் அவர்கள் பட்சிக்கப்படும்படிக்கு அநேக தீங்குகளும் இக்கட்டுகளும் அவர்களைத் தொடரும்; அந்நாளிலே அவர்கள்: எங்கள் தேவன் எங்கள் நடுவே இராததினாலே அல்லவா இந்தத் தீங்குகள் எங்களைத் தொடர்ந்தது என்ப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ந்நாளிலே நான் அவர்கள்மேல் கோபங்கொண்டு, அவர்களைக் கைவிட்டு, என் முகத்தை அவர்களுக்கு மறைப்பேன்; அதினால் அவர்கள் பட்சிக்கப்படும்படிக்கு அநேக தீங்குகளும் இக்கட்டுகளும் அவர்களைத் தொடரும்; அந்நாளிலே அவர்கள்: எங்கள் தேவன் எங்கள் நடுவே இராததினாலே அல்லவா இந்தத் தீங்குகள் எங்களைத் தொடர்ந்தது என்ப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ந்நாளிலே நான் அவர்கள்மேல் கோபங்கொண்டு, அவர்களைக் கைவிட்டு, என் முகத்தை அவர்களுக்கு மறைப்பேன்; அதினால் அவர்கள் பட்சிக்கப்படும்படிக்கு அநேக தீங்குகளும் இக்கட்டுகளும் அவர்களைத் தொடரும்; அந்நாளிலே அவர்கள்: எங்கள் தேவன் எங்கள் நடுவே இராததினாலே அல்லவா இந்தத் தீங்குகள் எங்களைத் தொடர்ந்தது என்ப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ன்று நான் நூற்றிருபது வயதுள்ளவன்; இனி நான் போக்கும் வரத்துமாயிருக்கக் கூடாது; இந்த யோர்தானை நீ கடந்துபோவதில்லை என்று கர்த்தர் என்னோடே சொல்லியிருக்கிறார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் வேறே தேவர்களிடத்தில் திரும்பிப்போய்ச் செய்த சகல தீமைகளினிமித்தமும் நான் அந்நாளில் என் முகத்தை மறைக்கவே மறைப்பே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் வேறே தேவர்களிடத்தில் திரும்பிப்போய்ச் செய்த சகல தீமைகளினிமித்தமும் நான் அந்நாளில் என் முகத்தை மறைக்கவே மறைப்பே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ப்பொழுது நீங்கள் இந்தப் பாட்டை எழுதிக்கொண்டு, இதை இஸ்ரவேல் புத்திரருக்குப் படிப்பித்து, இந்தப்பாட்டு எனக்குச் சாட்சியாக இஸ்ரவேல் புத்திரருக்குள்ளே இருக்கும்படி இதை அவர்கள் வாயில் வழங்கப்பண்ணுங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ப்பொழுது நீங்கள் இந்தப் பாட்டை எழுதிக்கொண்டு, இதை இஸ்ரவேல் புத்திரருக்குப் படிப்பித்து, இந்தப்பாட்டு எனக்குச் சாட்சியாக இஸ்ரவேல் புத்திரருக்குள்ளே இருக்கும்படி இதை அவர்கள் வாயில் வழங்கப்பண்ணுங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ான் அவர்கள் பிதாக்களுக்கு ஆணையிட்டுக்கொடுத்த பாலும் தேனும் ஓடுகிற தேசத்தில் அவர்களைப் பிரவேசிக்கப்பண்ணினபின்பு, அவர்கள் புசித்துத் திர்ப்தியாகிக் கொழுத்துப்போயிருக்கும்போது, அவர்கள் வேறே தேவர்களிடத்தில் திரும்பி, அவர்களைச் சேவித்து, எனக்குக் கோபம்மூட்டி, என் உடன்படிக்கையை மீறுவ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ான் அவர்கள் பிதாக்களுக்கு ஆணையிட்டுக்கொடுத்த பாலும் தேனும் ஓடுகிற தேசத்தில் அவர்களைப் பிரவேசிக்கப்பண்ணினபின்பு, அவர்கள் புசித்துத் திர்ப்தியாகிக் கொழுத்துப்போயிருக்கும்போது, அவர்கள் வேறே தேவர்களிடத்தில் திரும்பி, அவர்களைச் சேவித்து, எனக்குக் கோபம்மூட்டி, என் உடன்படிக்கையை மீறுவா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ான் அவர்கள் பிதாக்களுக்கு ஆணையிட்டுக்கொடுத்த பாலும் தேனும் ஓடுகிற தேசத்தில் அவர்களைப் பிரவேசிக்கப்பண்ணினபின்பு, அவர்கள் புசித்துத் திர்ப்தியாகிக் கொழுத்துப்போயிருக்கும்போது, அவர்கள் வேறே தேவர்களிடத்தில் திரும்பி, அவர்களைச் சேவித்து, எனக்குக் கோபம்மூட்டி, என் உடன்படிக்கையை மீறுவா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நேக தீங்குகளும் இக்கட்டுகளும் அவர்களைத் தொடரும்போது, அவர்கள் சந்ததியாரின் வாயில் மறந்துபோகாதிருக்கும் இந்தப் பாட்டே அவர்களுக்கு விரோதமான சாட்சி பகரும்; நான் ஆணையிட்டுக்கொடுத்த தேசத்தில் அவர்களைப் பிரவேசிக்கப்பண்ணாதிருக்கிற இப்பொழுதே அவர்கள் கொண்டிருக்கும் எண்ணம் இன்னது என்று அறிவேன் என்றார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நேக தீங்குகளும் இக்கட்டுகளும் அவர்களைத் தொடரும்போது, அவர்கள் சந்ததியாரின் வாயில் மறந்துபோகாதிருக்கும் இந்தப் பாட்டே அவர்களுக்கு விரோதமான சாட்சி பகரும்; நான் ஆணையிட்டுக்கொடுத்த தேசத்தில் அவர்களைப் பிரவேசிக்கப்பண்ணாதிருக்கிற இப்பொழுதே அவர்கள் கொண்டிருக்கும் எண்ணம் இன்னது என்று அறிவேன் என்றார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நேக தீங்குகளும் இக்கட்டுகளும் அவர்களைத் தொடரும்போது, அவர்கள் சந்ததியாரின் வாயில் மறந்துபோகாதிருக்கும் இந்தப் பாட்டே அவர்களுக்கு விரோதமான சாட்சி பகரும்; நான் ஆணையிட்டுக்கொடுத்த தேசத்தில் அவர்களைப் பிரவேசிக்கப்பண்ணாதிருக்கிற இப்பொழுதே அவர்கள் கொண்டிருக்கும் எண்ணம் இன்னது என்று அறிவேன் என்ற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ன் தேவனாகிய கர்த்தர்தாமே உனக்கு முன்பாகக் கடந்துபோவார், அவரே உனக்கு முன்னின்று, அந்த தேசத்தரை அழிப்பார்; நீ அவர்கள் தேசத்தைச் சுதந்தரிப்பாய்; கர்த்தர் சொன்னபடியே யோசுவா உனக்கு முன்பாகக் கடந்துபோவ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ன்றைக்கே மோசே அந்தப் பாட்டை எழுதி, அதை இஸ்ரவேல் புத்திரருக்குப் படிப்பித்த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 நூனின் குமாரனாகிய யோசுவாவை நோக்கி: நீ பலங்கொண்டு திடமனதாயிரு, இஸ்ரவேல் புத்திரருக்கு நான் ஆணையிட்டுக்கொடுத்த தேசத்தில் நீ அவர்களை நடத்திக்கொண்டுபோவாய்; நான் உன்னோடிருப்பேன் என்று கட்டளையிட்டார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 நூனின் குமாரனாகிய யோசுவாவை நோக்கி: நீ பலங்கொண்டு திடமனதாயிரு, இஸ்ரவேல் புத்திரருக்கு நான் ஆணையிட்டுக்கொடுத்த தேசத்தில் நீ அவர்களை நடத்திக்கொண்டுபோவாய்; நான் உன்னோடிருப்பேன் என்று கட்டளையிட்டார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மோசே இந்த நியாயப்பிரமாணத்தின் வார்த்தைகள் முழுவதையும் ஒரு புஸ்தகத்தில் எழுதி முடித்தபின்பு,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ீங்கள் இந்த நியாயப்பிரமாண புஸ்தகத்தை எடுத்து, அதை உங்கள் தேவனாகிய கர்த்தருடைய உடன்படிக்கைப் பெட்டியின் பக்கத்திலே வையுங்கள்; அங்கே அது உனக்கு விரோதமான சாட்சியாயிருக்கும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ீங்கள் இந்த நியாயப்பிரமாண புஸ்தகத்தை எடுத்து, அதை உங்கள் தேவனாகிய கர்த்தருடைய உடன்படிக்கைப் பெட்டியின் பக்கத்திலே வையுங்கள்; அங்கே அது உனக்கு விரோதமான சாட்சியாயிருக்கும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மோசே கர்த்தருடைய உடன்படிக்கைப் பெட்டியைச் சுமக்கிற லேவியரை நோக்கி: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ான் உன் கலகக்குணத்தையும் உன் கடினக் கழுத்தையும் அறிந்திருக்கிறேன்; இன்று நான் இன்னும் உங்களுடன் உயிரோடிருக்கையில், கர்த்தருக்கு விரோதமாகக் கலகம்பண்ணினீர்களே; என் மரணத்திற்குப்பின்பு எவ்வளவு அதிகமாய்க் கலகம்பண்ணுவீர்கள்!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ான் உன் கலகக்குணத்தையும் உன் கடினக் கழுத்தையும் அறிந்திருக்கிறேன்; இன்று நான் இன்னும் உங்களுடன் உயிரோடிருக்கையில், கர்த்தருக்கு விரோதமாகக் கலகம்பண்ணினீர்களே; என் மரணத்திற்குப்பின்பு எவ்வளவு அதிகமாய்க் கலகம்பண்ணுவீர்கள்!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உங்கள் கோத்திரங்களிலுள்ள மூப்பர் உங்கள் அதிபதிகள் எல்லாருடைய காதுகளும் கேட்கத்தக்கதாக நான் இந்த வார்த்தைகளைச் சொல்லவும், அவர்களுக்கு விரோதமாக வானத்தையும் பூமியையும் சாட்சிவைக்கவும் அவர்களை என்னிடத்தில் கூடிவரச்செய்யுங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ன் தேவனாகிய கர்த்தர்தாமே உனக்கு முன்பாகக் கடந்துபோவார், அவரே உனக்கு முன்னின்று, அந்த தேசத்தரை அழிப்பார்; நீ அவர்கள் தேசத்தைச் சுதந்தரிப்பாய்; கர்த்தர் சொன்னபடியே யோசுவா உனக்கு முன்பாகக் கடந்துபோவான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உங்கள் கோத்திரங்களிலுள்ள மூப்பர் உங்கள் அதிபதிகள் எல்லாருடைய காதுகளும் கேட்கத்தக்கதாக நான் இந்த வார்த்தைகளைச் சொல்லவும், அவர்களுக்கு விரோதமாக வானத்தையும் பூமியையும் சாட்சிவைக்கவும் அவர்களை என்னிடத்தில் கூடிவரச்செய்யுங்கள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என் மரணத்திற்குப்பின்பு நீங்கள் நிச்சயமாய் உங்களைக் கெடுத்து, நான் உங்களுக்குக் கட்டளையிட்ட வழியைவிட்டு விலகுவீர்கள்; ஆகையால், கடைசிநாட்களில் தீங்கு உங்களுக்கு நேரிடும்; உங்கள் கைக்கிரியைகளினாலே கர்த்தரைக் கோபப்படுத்தும்படிக்கு, அவர் பார்வைக்குப் பொல்லாப்பானதைச் செய்வீர்கள் என்பதை அறிவேன் என்று சொல்லி,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என் மரணத்திற்குப்பின்பு நீங்கள் நிச்சயமாய் உங்களைக் கெடுத்து, நான் உங்களுக்குக் கட்டளையிட்ட வழியைவிட்டு விலகுவீர்கள்; ஆகையால், கடைசிநாட்களில் தீங்கு உங்களுக்கு நேரிடும்; உங்கள் கைக்கிரியைகளினாலே கர்த்தரைக் கோபப்படுத்தும்படிக்கு, அவர் பார்வைக்குப் பொல்லாப்பானதைச் செய்வீர்கள் என்பதை அறிவேன் என்று சொல்லி,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என் மரணத்திற்குப்பின்பு நீங்கள் நிச்சயமாய் உங்களைக் கெடுத்து, நான் உங்களுக்குக் கட்டளையிட்ட வழியைவிட்டு விலகுவீர்கள்; ஆகையால், கடைசிநாட்களில் தீங்கு உங்களுக்கு நேரிடும்; உங்கள் கைக்கிரியைகளினாலே கர்த்தரைக் கோபப்படுத்தும்படிக்கு, அவர் பார்வைக்குப் பொல்லாப்பானதைச் செய்வீர்கள் என்பதை அறிவேன் என்று சொல்லி,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இஸ்ரவேல் சபையார் எல்லாரும் கேட்க மோசே இந்தப் பாட்டின் வார்த்தைகளை முடியும்வரையும் சொன்ன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ன் தேவனாகிய கர்த்தர்தாமே உனக்கு முன்பாகக் கடந்துபோவார், அவரே உனக்கு முன்னின்று, அந்த தேசத்தரை அழிப்பார்; நீ அவர்கள் தேசத்தைச் சுதந்தரிப்பாய்; கர்த்தர் சொன்னபடியே யோசுவா உனக்கு முன்பாகக் கடந்துபோவ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் அழித்த எமோரியரின் ராஜாக்களாகிய சீகோனுக்கும், ஓகுக்கும், அவர்கள் தேசத்திற்கும் செய்ததுபோலவே அவர்களுக்கும் செய்வ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் அழித்த எமோரியரின் ராஜாக்களாகிய சீகோனுக்கும், ஓகுக்கும், அவர்கள் தேசத்திற்கும் செய்ததுபோலவே அவர்களுக்கும் செய்வ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018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യഹോവ അവരെ നിങ്ങളുടെ കയ്യിൽ ഏല്പിക്കും; ഞാൻ നിങ്ങളോടു ആജ്ഞാപിച്ചിട്ടുള്ള കല്പനപ്രകാരമൊക്കെ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ങ്ങൾ അവരോടു ചെയ്യേ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ബലവും ധൈര്യവുമുള്ളവരായിരിപ്പിൻ; അവരെ പേടിക്കരുതു, ഭ്രമിക്കയുമരുതു; നിന്റെ ദൈവമായ യഹോവ തന്ന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ന്നോടുകൂടെ പോരുന്നു; അവൻ നിന്നെ കൈവിടുകയില്ല, ഉപേക്ഷിക്കയുമ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പിന്നെ മോശെ യോശുവയെ വിളിച്ചു എല്ലായിസ്രായേലും കാൺകെ അവനോടു പറഞ്ഞതു എന്തെന്നാൽ: ബലവ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ധൈര്യവുമുള്ളവനായിരിക്ക; യഹോവ ഈ ജനത്തിന്നു കൊടുക്കുമെന്നു അവരുടെ പിതാക്കന്മാരോ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ത്യംചെയ്തദേശത്തേക്കു നീ അവരോടുകൂടെ ചെല്ലും; അതിനെ അവർക്കു വിഭാഗിച്ചുകൊടുക്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യഹോവതന്നേ നിനക്കു മുമ്പായി നടക്കുന്നു; അവൻ നിന്നോടു കൂടെ ഇരിക്കും; നിന്നെ കൈവിടുകയില്ല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ഉപേക്ഷിക്കയുമില്ല; നീ പേടിക്കരുതു, ഭ്രമിക്കയുമരു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അനന്തരം മോശെ ഈ ന്യായപ്രമാണം എഴുതി യഹോവയുടെ നിയമപെട്ടകം ചുമക്കുന്ന ലേവ്യരായ പുരോഹിതന്മാരെ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മോശെ ചെന്നു ഈ വചനങ്ങൾ എല്ലാ യിസ്രായേലിനെയും കേൾപ്പിച്ച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ിസ്രായേലിന്റെ എല്ലാമൂപ്പന്മാരെയും ഏല്പിച്ച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മോശെ അവരോടു കല്പിച്ചതു എന്തെന്നാൽ: ഏഴേഴു സംവത്സരം കൂടുമ്പോൾ ഉള്ള വിമോചനസംവത്സരത്തില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ൂടാരപ്പെരുനാള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യിസ്രായേൽ മുഴുവനും നിന്റെ ദൈവമായ യഹോവയുടെ സന്നിധിയിൽ അവൻ തിരഞ്ഞെടുക്കുന്ന സ്ഥലത്തു വരുമ്പോൾ 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്യായപ്രമാണം എല്ലായിസ്രായേല്യരും കേൾക്കെ അവരുടെ മുമ്പാകെ വായിക്കേ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പുരുഷന്മാരും സ്ത്രീകളും കുട്ടികളും നിന്റെ പട്ടണത്തിലുള്ള പരദേശിയും കേട്ടു പഠിച്ചു നിങ്ങള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ദൈവമായ യഹോവയെ ഭയപ്പെട്ടു ഈ ന്യായപ്രമാണത്തിലെ വചനങ്ങൾ ഒക്കെയും പ്രമാണിച്ചുനടക്കേണ്ടതിന്ന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അവയെ അറിഞ്ഞിട്ടില്ലാത്ത അവരുടെ മക്കൾ കേൾക്കേണ്ടതിന്നും നിങ്ങൾ യോർദ്ദാൻ കടന്നു കൈവശമാക്കുവാ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ചെല്ലുന്ന ദേശത്തു നിങ്ങളുടെ ആയുഷ്കാലമൊക്കെയും നിങ്ങളുടെ ദൈവമായ യഹോവയെ ഭയപ്പെടുവാൻ പഠിക്കേണ്ടതിന്ന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ജനത്തെ വിളിച്ചു കൂട്ടേ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പിന്നെ അവരോടു പറഞ്ഞതെന്തെന്നാൽ: എനിക്കു ഇപ്പോൾ നൂറ്റിരുപതു വയസ്സായി;ഇനി പോകുവാനും വരുവാന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അനന്തരം യഹോവ മോശെയോടു: നീ മരിപ്പാനുള്ള സമയം അടുത്തിരിക്കുന്നു; ഞാൻ യോശുവെക്കു കല്പ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ൊടുക്കേണ്ടതിന്നു അവനെ വിളിച്ചു നിങ്ങൾ സമാഗമനക്കുടാരത്തിങ്കൽ വന്നുനില്പിൻ എന്നു കല്പിച്ചു. അങ്ങന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ോശെയും യോശുവയും ചെന്നു സമാഗമനക്കുടാരത്തിങ്കൽ നി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അപ്പോൾ യഹോവ മേഘസ്തംഭത്തിൽ കൂടാരത്തിങ്കൽ പ്രത്യക്ഷനായി; മേഘസ്തംഭം കൂടാരവാതിലിന്നു മീതെ നി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യഹോവ മോശെയോടു അരുളിച്ചെയ്തതു എന്തെന്നാൽ: നീ നിന്റെ പിതാക്കന്മാരെപ്പോലെ നിദ്രപ്രാപിക്കും; എന്നാ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ഈ ജനം പാർപ്പാൻ ചെല്ലുന്ന ദേശത്തിലെ നിവാസികളുടെ അന്യദൈവങ്ങളെ പിൻചെന്നു പരസംഗം ചെയ്കയും എന്ന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ഉപേക്ഷിച്ചു ഞാൻ അവരോടു ചെയ്തിട്ടുള്ള എന്റെ നിയമം ലംഘിക്കയും ചെയ്യ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എന്റെ കോപം അവരുടെ നേരെ ജ്വലിച്ചിട്ടു ഞാൻ അവരെ ഉപേക്ഷിക്കയും എന്റെ മുഖം അവർക്കു മറെക്ക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ചെയ്യും; അവർ നാശത്തിന്നിരയായ്തീരും; അനേകം അനർത്ഥങ്ങളും കഷ്ടങ്ങളും അവർക്കു ഭവിക്കും; നമ്മുടെ ദൈവ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മ്മുടെ ഇടയിൽ ഇല്ലായ്കകൊണ്ടല്ലയോ ഈ അനത്ഥങ്ങൾ നമുക്കു ഭവിച്ചതു എന്നു അവർ അന്നു പറയ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നിക്കു കഴിവില്ല; യഹോവ എന്നോടു: ഈ യോർദ്ദാൻ നീ കടക്കുകയില്ല എന്നു കല്പിച്ചിട്ടുമുണ്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എങ്കിലും അവർ അന്യദൈവങ്ങളുടെ അടുക്കലേക്കു തിരിഞ്ഞു ചെയ്തിട്ടുള്ള സകലദോഷവും നിമിത്തം ഞാൻ അ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ന്റെ മുഖം മറെച്ചുകള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ആകയാൽ ഈ പാട്ടു എഴുതി യിസ്രായേൽമക്കളെ പഠിപ്പിക്ക; യിസ്രായേൽമക്കളുടെ നേരെ ഈ പാട്ടു എനി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ാക്ഷിയായിരിക്കേണ്ടതിന്നു അതു അവർക്കു വായ്പാഠമാക്കിക്കൊടുക്കുക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ഞാൻ അവരുടെ പിതാക്കന്മാരോടു സത്യംചെയ്തതായി പാലും തേനും ഒഴുകുന്ന ദേശത്തു അവരെ എത്തിച്ചശേഷം അവ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ിന്നു തൃപ്തരായി തടിച്ചിരിക്കുമ്പോൾ അന്യദൈവങ്ങളുടെ അടുക്കലേക്കു തിരിഞ്ഞു അവയെ സേവിക്കയും എന്റെ നിയമ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1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ലംഘിച്ചു എന്നെ കോപിപ്പിക്കയും ചെയ്യ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1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എന്നാൽ അനേകം അനർത്ഥങ്ങളും കഷ്ടങ്ങളും അവർക്കു ഭവിക്കുമ്പോൾ അവരുടെ സന്തതിയുടെ വായിൽനി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1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റന്നുപോകാത്ത ഈ പാട്ടു അവരുടെ നേരെ സാക്ഷ്യം പറയും; ഞാൻ സത്യംചെയ്ത ദേശത്തു അവരെ എത്തിക്കുമ്മുമ്പ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1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ഇന്നു തന്നേ അവർക്കുള്ള നിരൂപണങ്ങളെ ഞാൻ അറിയ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നിന്റെ ദൈവമായ യഹോവ തന്നെ നിനക്കു മുമ്പായി കടന്നുപോകും; ഈ ജാതികളെ അവൻ നിന്റെ മുമ്പിൽനി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1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ആകയാൽ മോശെ അന്നു തന്നേ ഈ പാട്ടു എഴുതി യിസ്രായേൽമക്കളെ പഠിപ്പ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1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പിന്നെ അവൻ നൂന്റെ മകനായ യോശുവയോടു: ബലവും ധൈര്യവുമുള്ളവനായിരിക്ക; ഞാൻ യിസ്രായേൽമക്കളോ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1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ത്യംചെയ്ത ദേശത്തു നീ അവരെ എത്തിക്കും; ഞാൻ നിന്നോടു കൂടെ ഇരിക്കും എന്നരുളിച്ചെയ്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1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മോശെ ഈ ന്യായപ്രമാണത്തിലെ വചനങ്ങൾ മുഴുവനും ഒരു പുസ്തകത്തിൽ എഴുതിത്തീർന്നപ്പോ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1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ഈ ന്യായപ്രമാണപുസ്തകം എടുത്തു നിങ്ങളുടെ ദൈവമായ യഹോവയുടെ നിയമ പെട്ടകത്തിന്നരികെ വെപ്പിൻ; അവിടെ അത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1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ന്റെ നേരെ സാക്ഷിയായിരിക്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1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യഹോവയുടെ നിയമപെട്ടകം ചുമക്കുന്ന ലേവ്യരോടു കല്പിച്ചതു എന്തെന്നാൽ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1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നിന്റെ മത്സരസ്വഭാവവും ദുശ്ശാഠ്യവും എനിക്കു അറിയാം; ഇതാ, ഇന്നു ഞാൻ നിങ്ങളോടു കൂ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1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ജീവിച്ചിരിക്കുമ്പോൾ തന്നേ നിങ്ങൾ യഹോവയോടു മത്സരികളായിരിക്കുന്നുവല്ലോ? എന്റെ മരണശേഷം എത്ര അധികം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1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നിങ്ങളുടെ ഗോത്രങ്ങളുടെ എല്ലാമൂപ്പന്മാരെയും പ്രാമണികളെയും എന്റെ അടുക്കൽ വിളിച്ചുകൂട്ടുവിൻ; എന്നാ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ശിപ്പിക്കയും നീ അവരുടെ ദേശം കൈവശമാക്കുകയും ചെയ്യും; യഹോവ അരുളിച്ചെയ്തതുപോലെ യോശുവ നിനക്കു നായകനായ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1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ഞാൻ ഈ വചനങ്ങൾ അവരെ പറഞ്ഞു കേൾപ്പിച്ചു അവരുടെ നേരെ ആകാശത്തെയും ഭൂമിയെയും സാക്ഷിവെക്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1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എന്റെ മരണശേഷം നിങ്ങൾ വഷളത്വം പ്രവൃത്തിക്കും എന്നും ഞാൻ നിങ്ങളോടു ആജ്ഞാപിച്ചിട്ടുള്ള വഴി വിട്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1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ാറിക്കളയും എന്നും എനിക്കു അറിയാം; അങ്ങനെ നിങ്ങൾ യഹോവെക്കു അനിഷ്ടമായുള്ളതു ചെയ്തു നിങ്ങള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1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്രവൃത്തികളാൽ അവനെ കോപിപ്പിക്കുന്നതുകൊണ്ടു ഭാവികാലത്തു നിങ്ങൾക്കു അനർത്ഥം ഭവിക്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1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അങ്ങനെ മോശെ യിസ്രായേലിന്റെ സർവ്വസഭയെയും ഈ പാട്ടിന്റെ വചനങ്ങളൊക്കെയും ചൊല്ലിക്കേൾപ്പ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ടന്നുപോ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താൻ സംഹരിച്ചുകളഞ്ഞ അമോർയ്യരാജാക്കന്മാരായ സീഹോനോടും ഓഗിനോടും അവരുടെ ദേശത്തോടും ചെയ്തതുപോലെ യഹോ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ഇവരോടും ചെയ്യ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2026-06-17T08:38:55Z</dcterms:created>
  <dcterms:modified xsi:type="dcterms:W3CDTF">2026-06-17T08:38:55Z</dcterms:modified>
  <dc:title>உபாகமம் : 31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