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Override PartName="/ppt/slides/slide71.xml" ContentType="application/vnd.openxmlformats-officedocument.presentationml.slide+xml"/>
  <Override PartName="/ppt/notesSlides/notesSlide71.xml" ContentType="application/vnd.openxmlformats-officedocument.presentationml.notesSlide+xml"/>
  <Override PartName="/ppt/slides/slide72.xml" ContentType="application/vnd.openxmlformats-officedocument.presentationml.slide+xml"/>
  <Override PartName="/ppt/notesSlides/notesSlide72.xml" ContentType="application/vnd.openxmlformats-officedocument.presentationml.notesSlide+xml"/>
  <Override PartName="/ppt/slides/slide73.xml" ContentType="application/vnd.openxmlformats-officedocument.presentationml.slide+xml"/>
  <Override PartName="/ppt/notesSlides/notesSlide73.xml" ContentType="application/vnd.openxmlformats-officedocument.presentationml.notesSlide+xml"/>
  <Override PartName="/ppt/slides/slide74.xml" ContentType="application/vnd.openxmlformats-officedocument.presentationml.slide+xml"/>
  <Override PartName="/ppt/notesSlides/notesSlide74.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presProps" Target="presProps.xml"/>
  <Relationship Id="rId78" Type="http://schemas.openxmlformats.org/officeDocument/2006/relationships/viewProps" Target="viewProps.xml"/>
  <Relationship Id="rId79"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the LORD shall give them up before your face, that all of you may do unto them according unto all the commandments which I have commanded you.]]></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the LORD shall give them up before your face, that all of you may do unto them according unto all the commandments which I have commanded you.]]></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Be strong and of a good courage, fear not, nor be afraid of them: for the LORD your God, he it is that does go with you; he will not fail you, nor forsake you.]]></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Be strong and of a good courage, fear not, nor be afraid of them: for the LORD your God, he it is that does go with you; he will not fail you, nor forsake you.]]></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Be strong and of a good courage, fear not, nor be afraid of them: for the LORD your God, he it is that does go with you; he will not fail you, nor forsake you.]]></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Moses called unto Joshua, and said unto him in the sight of all Israel, Be strong and of a good courage: for you must go with this people unto the land which the LORD has sworn unto their fathers to give them; and you shall cause them to inherit it.]]></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Moses called unto Joshua, and said unto him in the sight of all Israel, Be strong and of a good courage: for you must go with this people unto the land which the LORD has sworn unto their fathers to give them; and you shall cause them to inherit it.]]></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Moses called unto Joshua, and said unto him in the sight of all Israel, Be strong and of a good courage: for you must go with this people unto the land which the LORD has sworn unto their fathers to give them; and you shall cause them to inherit it.]]></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the LORD, he it is that does go before you; he will be with you, he will not fail you, neither forsake you: fear not, neither be dismayed.]]></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the LORD, he it is that does go before you; he will be with you, he will not fail you, neither forsake you: fear not, neither be dismayed.]]></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Moses went and spoke these words unto all Israel.]]></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Moses wrote this law, and delivered it unto the priests the sons of Levi, which bare the ark of the covenant of the LORD, and unto all the elders of Israel.]]></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Moses wrote this law, and delivered it unto the priests the sons of Levi, which bare the ark of the covenant of the LORD, and unto all the elders of Israel.]]></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Moses commanded them, saying, At the end of every seven years, in the solemnity of the year of release, in the feast of tabernacles,]]></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Moses commanded them, saying, At the end of every seven years, in the solemnity of the year of release, in the feast of tabernacles,]]></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When all Israel has come to appear before the LORD your God in the place which he shall choose, you shall read this law before all Israel in their hearing.]]></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When all Israel has come to appear before the LORD your God in the place which he shall choose, you shall read this law before all Israel in their hearing.]]></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When all Israel has come to appear before the LORD your God in the place which he shall choose, you shall read this law before all Israel in their hearing.]]></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Gather the people together, men and women, and children, and your stranger that is within your gates, that they may hear, and that they may learn, and fear the LORD your God, and observe to do all the words of this law:]]></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Gather the people together, men and women, and children, and your stranger that is within your gates, that they may hear, and that they may learn, and fear the LORD your God, and observe to do all the words of this law:]]></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Gather the people together, men and women, and children, and your stranger that is within your gates, that they may hear, and that they may learn, and fear the LORD your God, and observe to do all the words of this law:]]></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he said unto them, I am an hundred and twenty years old this day; I can no more go out and come in: also the LORD has said unto me, You shall not go over this Jordan.]]></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that their children, which have not known any thing, may hear, and learn to fear the LORD your God, as long as all of you live in the land where all of you go over Jordan to possess it.]]></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that their children, which have not known any thing, may hear, and learn to fear the LORD your God, as long as all of you live in the land where all of you go over Jordan to possess it.]]></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that their children, which have not known any thing, may hear, and learn to fear the LORD your God, as long as all of you live in the land where all of you go over Jordan to possess it.]]></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the LORD said unto Moses, Behold, your days approach that you must die: call Joshua, and present yourselves in the tabernacle of the congregation, that I may give him a charge. And Moses and Joshua went, and presented themselves in the tabernacle of the congregation.]]></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the LORD said unto Moses, Behold, your days approach that you must die: call Joshua, and present yourselves in the tabernacle of the congregation, that I may give him a charge. And Moses and Joshua went, and presented themselves in the tabernacle of the congregation.]]></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the LORD said unto Moses, Behold, your days approach that you must die: call Joshua, and present yourselves in the tabernacle of the congregation, that I may give him a charge. And Moses and Joshua went, and presented themselves in the tabernacle of the congregation.]]></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the LORD appeared in the tabernacle in a pillar of a cloud: and the pillar of the cloud stood over the door of the tabernacle.]]></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the LORD said unto Moses, Behold, you shall sleep with your fathers; and this people will rise up, and go a whoring after the gods of the strangers of the land, where they go to be among them, and will forsake me, and break my covenant which I have made with them.]]></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the LORD said unto Moses, Behold, you shall sleep with your fathers; and this people will rise up, and go a whoring after the gods of the strangers of the land, where they go to be among them, and will forsake me, and break my covenant which I have made with them.]]></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the LORD said unto Moses, Behold, you shall sleep with your fathers; and this people will rise up, and go a whoring after the gods of the strangers of the land, where they go to be among them, and will forsake me, and break my covenant which I have made with them.]]></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he said unto them, I am an hundred and twenty years old this day; I can no more go out and come in: also the LORD has said unto me, You shall not go over this Jordan.]]></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Then my anger shall be kindled against them in that day, and I will forsake them, and I will hide my face from them, and they shall be devoured, and many evils and troubles shall befall them; so that they will say in that day, Are not these evils come upon us, because our God is not among us?]]></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Then my anger shall be kindled against them in that day, and I will forsake them, and I will hide my face from them, and they shall be devoured, and many evils and troubles shall befall them; so that they will say in that day, Are not these evils come upon us, because our God is not among us?]]></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Then my anger shall be kindled against them in that day, and I will forsake them, and I will hide my face from them, and they shall be devoured, and many evils and troubles shall befall them; so that they will say in that day, Are not these evils come upon us, because our God is not among us?]]></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Then my anger shall be kindled against them in that day, and I will forsake them, and I will hide my face from them, and they shall be devoured, and many evils and troubles shall befall them; so that they will say in that day, Are not these evils come upon us, because our God is not among us?]]></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I will surely hide my face in that day for all the evils which they shall have wrought, in that they are turned unto other gods.]]></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I will surely hide my face in that day for all the evils which they shall have wrought, in that they are turned unto other gods.]]></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Now therefore write all of you this song for you, and teach it the children of Israel: put it in their mouths, that this song may be a witness for me against the children of Israel.]]></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Now therefore write all of you this song for you, and teach it the children of Israel: put it in their mouths, that this song may be a witness for me against the children of Israel.]]></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Now therefore write all of you this song for you, and teach it the children of Israel: put it in their mouths, that this song may be a witness for me against the children of Israel.]]></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For when I shall have brought them into the land which I swore unto their fathers, that flows with milk and honey; and they shall have eaten and filled themselves, and becoming fat; then will they turn unto other gods, and serve them, and provoke me, and break my covenant.]]></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The LORD your God, he will go over before you, and he will destroy these nations from before you, and you shall possess them: and Joshua, he shall go over before you, as the LORD has said.]]></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For when I shall have brought them into the land which I swore unto their fathers, that flows with milk and honey; and they shall have eaten and filled themselves, and becoming fat; then will they turn unto other gods, and serve them, and provoke me, and break my covenant.]]></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For when I shall have brought them into the land which I swore unto their fathers, that flows with milk and honey; and they shall have eaten and filled themselves, and becoming fat; then will they turn unto other gods, and serve them, and provoke me, and break my covenant.]]></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it shall come to pass, when many evils and troubles are befallen them, that this song shall testify against them as a witness; for it shall not be forgotten out of the mouths of their seed: for I know their imagination which they go about, even now, before I have brought them into the land which I swore.]]></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it shall come to pass, when many evils and troubles are befallen them, that this song shall testify against them as a witness; for it shall not be forgotten out of the mouths of their seed: for I know their imagination which they go about, even now, before I have brought them into the land which I swore.]]></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it shall come to pass, when many evils and troubles are befallen them, that this song shall testify against them as a witness; for it shall not be forgotten out of the mouths of their seed: for I know their imagination which they go about, even now, before I have brought them into the land which I swore.]]></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it shall come to pass, when many evils and troubles are befallen them, that this song shall testify against them as a witness; for it shall not be forgotten out of the mouths of their seed: for I know their imagination which they go about, even now, before I have brought them into the land which I swore.]]></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Moses therefore wrote this song the same day, and taught it the children of Israel.]]></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he gave Joshua the son of Nun a charge, and said, Be strong and of a good courage: for you shall bring the children of Israel into the land which I swore unto them: and I will be with you.]]></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he gave Joshua the son of Nun a charge, and said, Be strong and of a good courage: for you shall bring the children of Israel into the land which I swore unto them: and I will be with you.]]></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he gave Joshua the son of Nun a charge, and said, Be strong and of a good courage: for you shall bring the children of Israel into the land which I swore unto them: and I will be with you.]]></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The LORD your God, he will go over before you, and he will destroy these nations from before you, and you shall possess them: and Joshua, he shall go over before you, as the LORD has said.]]></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it came to pass, when Moses had made an end of writing the words of this law in a book, until they were finished,]]></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That Moses commanded the Levites, which bare the ark of the covenant of the LORD, saying,]]></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Take this book of the law, and put it in the side of the ark of the covenant of the LORD your God, that it may be there for a witness against you.]]></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Take this book of the law, and put it in the side of the ark of the covenant of the LORD your God, that it may be there for a witness against you.]]></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For I know your rebellion, and your stiff neck: behold, while I am yet alive with you this day, all of you have been rebellious against the LORD; and how much more after my death?]]></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For I know your rebellion, and your stiff neck: behold, while I am yet alive with you this day, all of you have been rebellious against the LORD; and how much more after my death?]]></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For I know your rebellion, and your stiff neck: behold, while I am yet alive with you this day, all of you have been rebellious against the LORD; and how much more after my death?]]></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Gather unto me all the elders of your tribes, and your officers, that I may speak these words in their ears, and call heaven and earth to record against them.]]></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Gather unto me all the elders of your tribes, and your officers, that I may speak these words in their ears, and call heaven and earth to record against them.]]></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Gather unto me all the elders of your tribes, and your officers, that I may speak these words in their ears, and call heaven and earth to record against them.]]></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The LORD your God, he will go over before you, and he will destroy these nations from before you, and you shall possess them: and Joshua, he shall go over before you, as the LORD has said.]]></a:t>
            </a: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For I know that after my death all of you will utterly corrupt yourselves, and turn aside from the way which I have commanded you; and evil will befall you in the latter days; because all of you will do evil in the sight of the LORD, to provoke him to anger through the work of your hands.]]></a:t>
            </a:r>
          </a:p>
        </p:txBody>
      </p:sp>
    </p:spTree>
  </p:cSld>
</p:notes>
</file>

<file path=ppt/notesSlides/notesSlide7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For I know that after my death all of you will utterly corrupt yourselves, and turn aside from the way which I have commanded you; and evil will befall you in the latter days; because all of you will do evil in the sight of the LORD, to provoke him to anger through the work of your hands.]]></a:t>
            </a:r>
          </a:p>
        </p:txBody>
      </p:sp>
    </p:spTree>
  </p:cSld>
</p:notes>
</file>

<file path=ppt/notesSlides/notesSlide7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For I know that after my death all of you will utterly corrupt yourselves, and turn aside from the way which I have commanded you; and evil will befall you in the latter days; because all of you will do evil in the sight of the LORD, to provoke him to anger through the work of your hands.]]></a:t>
            </a:r>
          </a:p>
        </p:txBody>
      </p:sp>
    </p:spTree>
  </p:cSld>
</p:notes>
</file>

<file path=ppt/notesSlides/notesSlide7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For I know that after my death all of you will utterly corrupt yourselves, and turn aside from the way which I have commanded you; and evil will befall you in the latter days; because all of you will do evil in the sight of the LORD, to provoke him to anger through the work of your hands.]]></a:t>
            </a:r>
          </a:p>
        </p:txBody>
      </p:sp>
    </p:spTree>
  </p:cSld>
</p:notes>
</file>

<file path=ppt/notesSlides/notesSlide7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And Moses spoke in the ears of all the congregation of Israel the words of this song, until they were ended.]]></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the LORD shall do unto them as he did to Sihon and to Og, kings of the Amorites, and unto the land of them, whom he destroyed.]]></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the LORD shall do unto them as he did to Sihon and to Og, kings of the Amorites, and unto the land of them, whom he destroyed.]]></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225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0.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2.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3.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4.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உபாகமம் : 3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நான் உங்களுக்கு விதித்த கட்டளைகளின்படி அவர்களுக்குச் செய்வதற்கு கர்த்தர் அவர்களை உங்களு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ப்புக்கொடுப்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நீங்கள் பலங்கொண்டு திடமனதாயிருங்கள், அவர்களுக்குப் பயப்படவும் திகைக்கவும் வேண்டாம்; உன் தேவனா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தாமே உன்னோடேகூட வருகிறார்; அவர் உன்னை விட்டு விலகுவதும் இல்லை; உன்னைக் கைவிடுவதும் இ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 சொன்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பின்பு மோசே யோசுவாவை அழைத்து, இஸ்ரவேலர் எல்லாரும் பார்த்திருக்க, அவனை நோக்கி பலங்கொ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டமனதாயிரு; கர்த்தர் இவர்களுக்குக் கொடுப்பேன் என்று இவர்களுடைய பிதாக்களுக்கு ஆணையிட்ட தேசத்து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 இந்த ஜனத்தை அழைத்துக்கொண்டுபோய், அதை இவர்கள் சுதந்தரிக்கும்படிசெய்வா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கர்த்தர்தாமே உனக்கு முன்பாகப் போகிறவர், அவர் உன்னோடே இருப்பார்; அவர் உன்னை விட்டு விலகுவதுமி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ன்னைக் கைவிடுவதுமில்லை; நீ பயப்படவும் கலங்கவும் வேண்டாம்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பின்னும் மோசே போய் இஸ்ரவேலர் யாவரையும்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மோசே இந்த நியாயப்பிரமாணத்தை எழுதி, அதைக் கர்த்தருடைய உடன்படிக்கைப் பெட்டியைச் சுமக்கி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லேவிபுத்திரரான ஆசாரியருக்கும் இஸ்ரவேலுடைய மூப்பர் எல்லாருக்கும் ஒப்புவி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அவர்களுக்குக் கட்டளையிட்டது என்னவென்றால்: விடுதலையின் வருஷமாகிய ஒவ்வொரு ஏழாம் வருஷத்தின்முடிவி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ரப்பண்டிகை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உன் தேவனாகிய கர்த்தர் தெரிந்துகொள்ளும் ஸ்தானத்தில், இஸ்ரவேலர் எல்லாரும் அவருடைய சந்நிதி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ர்ந்துவந்திருக்கும்போது, இந்த நியாயப்பிரமாணத்தை இஸ்ரவேலர் எல்லாரும்கேட்க அவர்களுக்கு முன்பா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சிக்கக்கடவா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புருஷர்களும் ஸ்திரீகளும் பிள்ளைகளும் உன் வாசல்களிலிருக்கும் அந்நியர்களும் கேட்டு, கற்றுக்கொ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ங்கள் தேவனாகிய கர்த்தருக்குப் பயந்து, இந்த நியாயப்பிரமாண வார்த்தைகளின்படி யெல்லாம் செய்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வனமாயிருக்கும்படி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இன்று நான் நூற்றிருபது வயதுள்ளவன்; இனி நான் போக்கும் வரத்துமாயிருக்கக் கூடாது; இந்த யோர்தானை 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அதை அறியாத அவர்கள் பிள்ளைகளும் கேட்டு, நீங்கள் யோர்தானைக் கடந்து சுதந்தரிக்கப்போகிற தேச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யிரோடிருக்கும் நாளெல்லாம், உங்கள் தேவனாகிய கர்த்தருக்குப் பயப்படக் கற்றுக்கொள்ளும்படி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ஜனத்தைக்கூட்டி, அதை வாசிக்கவேண்டும்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பின்பு கர்த்தர் மோசேயை நோக்கி: இதோ, நீ மரிக்குங்காலம் சமீபித்திருக்கிறது; நான் யோசுவாவுக்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ளைகொடுக்கும்படி, அவனை அழைத்துக்கொண்டு, ஆசரிப்புக் கூடாரத்தில் வந்து நில்லுங்கள்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ப்படியே மோசேயும் யோசுவாவும் போய், ஆசரிப்புக் கூடாரத்தில் நி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கர்த்தர் கூடாரத்திலே மேகஸ்தம்பத்தில் தரிசனமானார்; மேகஸ்தம்பம் கூடாரவாசல்மேல் நின்ற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கர்த்தர் மோசேயை நோக்கி: நீ உன் பிதாக்களோடே படுத்துக்கொள்ளப்போகிறாய்; இந்த ஜனங்கள் எழும்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ங்கள் போயிருக்கும் தேசத்திலுள்ள அந்நிய தேவர்களைச் சோரமார்க்கமாய்ப் பின்பற்றி, என்னைவி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ங்களுடனே நான் பண்ணின உடன்படிக்கையை மீறு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ந்துபோவதில்லை என்று கர்த்தர் என்னோடே சொல்லியிருக்கி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அந்நாளிலே நான் அவர்கள்மேல் கோபங்கொண்டு, அவர்களைக் கைவிட்டு, என் முகத்தை அவர்களுக்கு மறைப்பே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தினால் அவர்கள் பட்சிக்கப்படும்படிக்கு அநேக தீங்குகளும் இக்கட்டுகளும் அவர்களைத் தொடரும்; அந்நாளி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 எங்கள் தேவன் எங்கள் நடுவே இராததினாலே அல்லவா இந்தத் தீங்குகள் எங்களைத் தொட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பா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அவர்கள் வேறே தேவர்களிடத்தில் திரும்பிப்போய்ச் செய்த சகல தீமைகளினிமித்தமும் நான் அந்நாளில் எ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கத்தை மறைக்கவே மறைப்பே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இப்பொழுது நீங்கள் இந்தப் பாட்டை எழுதிக்கொண்டு, இதை இஸ்ரவேல் புத்திரருக்குப் படிப்பி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ந்தப்பாட்டு எனக்குச் சாட்சியாக இஸ்ரவேல் புத்திரருக்குள்ளே இருக்கும்படி இதை அவர்கள் வா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ழங்கப்பண்ணு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நான் அவர்கள் பிதாக்களுக்கு ஆணையிட்டுக்கொடுத்த பாலும் தேனும் ஓடுகிற தேசத்தில் அவர்களை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உன் தேவனாகிய கர்த்தர்தாமே உனக்கு முன்பாகக் கடந்துபோவார், அவரே உனக்கு முன்னின்று, அந்த தேச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வேசிக்கப்பண்ணினபின்பு, அவர்கள் புசித்துத் திர்ப்தியாகிக் கொழுத்துப்போயிருக்கும்போது, அவர்கள் வே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வர்களிடத்தில் திரும்பி, அவர்களைச் சேவித்து, எனக்குக் கோபம்மூட்டி, என் உடன்படிக்கையை மீறு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அநேக தீங்குகளும் இக்கட்டுகளும் அவர்களைத் தொடரும்போது, அவர்கள் சந்ததியாரின் வா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றந்துபோகாதிருக்கும் இந்தப் பாட்டே அவர்களுக்கு விரோதமான சாட்சி பகரும்; நான் ஆணையிட்டுக்கொடு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சத்தில் அவர்களைப் பிரவேசிக்கப்பண்ணாதிருக்கிற இப்பொழுதே அவர்கள் கொண்டிருக்கும் எண்ணம் இன்னது எ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றிவேன்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அன்றைக்கே மோசே அந்தப் பாட்டை எழுதி, அதை இஸ்ரவேல் புத்திரருக்குப் படிப்பி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அவர் நூனின் குமாரனாகிய யோசுவாவை நோக்கி: நீ பலங்கொண்டு திடமனதாயிரு, இஸ்ரவேல் புத்திரருக்கு நா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ணையிட்டுக்கொடுத்த தேசத்தில் நீ அவர்களை நடத்திக்கொண்டுபோவாய்; நான் உன்னோடிருப்பேன் எ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ளையிட்டா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ழிப்பார்; நீ அவர்கள் தேசத்தைச் சுதந்தரிப்பாய்; கர்த்தர் சொன்னபடியே யோசுவா உனக்கு முன்பா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மோசே இந்த நியாயப்பிரமாணத்தின் வார்த்தைகள் முழுவதையும் ஒரு புஸ்தகத்தில் எழுதி முடித்தபின்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மோசே கர்த்தருடைய உடன்படிக்கைப் பெட்டியைச் சுமக்கிற லேவியரை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நீங்கள் இந்த நியாயப்பிரமாண புஸ்தகத்தை எடுத்து, அதை உங்கள் தேவனாகிய கர்த்தருடைய உடன்படிக்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டியின் பக்கத்திலே வையுங்கள்; அங்கே அது உனக்கு விரோதமான சாட்சியாயி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நான் உன் கலகக்குணத்தையும் உன் கடினக் கழுத்தையும் அறிந்திருக்கிறேன்; இன்று நான் இன்னும் உங்களு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யிரோடிருக்கையில், கர்த்தருக்கு விரோதமாகக் கலகம்பண்ணினீர்களே; என் மரணத்திற்குப்பின்பு எவ்வள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திகமாய்க் கலகம்பண்ணு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உங்கள் கோத்திரங்களிலுள்ள மூப்பர் உங்கள் அதிபதிகள் எல்லாருடைய காதுகளும் கேட்கத்தக்கதாக நான் இ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த்தைகளைச் சொல்லவும், அவர்களுக்கு விரோதமாக வானத்தையும் பூமியையும் சாட்சிவைக்கவும்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னிடத்தில் கூடிவரச்செய்யு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ந்துபோ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என் மரணத்திற்குப்பின்பு நீங்கள் நிச்சயமாய் உங்களைக் கெடுத்து, நான் உங்களுக்குக் கட்டளையி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ழியைவிட்டு விலகுவீர்கள்; ஆகையால், கடைசிநாட்களில் தீங்கு உங்களுக்கு நேரிடும்; உ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க்கிரியைகளினாலே கர்த்தரைக் கோபப்படுத்தும்படிக்கு, அவர் பார்வைக்குப் பொல்லாப்பானதைச் செய்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பதை அறிவேன் என்று சொ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இஸ்ரவேல் சபையார் எல்லாரும் கேட்க மோசே இந்தப் பாட்டின் வார்த்தைகளை முடியும்வரையும் சொன்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கர்த்தர் அழித்த எமோரியரின் ராஜாக்களாகிய சீகோனுக்கும், ஓகுக்கும், அவர்கள் தேசத்திற்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ததுபோலவே அவர்களுக்கும் செய்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2026-08-02T13:06:19Z</dcterms:created>
  <dcterms:modified xsi:type="dcterms:W3CDTF">2026-08-02T13:06:19Z</dcterms:modified>
  <dc:title>உபாகமம் : 31</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