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ாந்தரம் கர்த்தருடைய வார்த்தை யோனாவு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 மகா நகரமாகிய நினிவேக்குப் போய், நான் உனக்குக் கற்பிக்கும் வார்த்தையை அதற்கு விரோதமாய்ப் பிரசங்கி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ா எழுந்து, கர்த்தருடைய வார்த்தையின்படியே நினிவேக்குப் போனான்; நினிவே மூன்றுநாள் பிரயாண விஸ்தாரமான மகா பெரிய நகர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ா எழுந்து, கர்த்தருடைய வார்த்தையின்படியே நினிவேக்குப் போனான்; நினிவே மூன்றுநாள் பிரயாண விஸ்தாரமான மகா பெரிய நகர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ா நகரத்தில் பிரவேசித்து ஒருநாள் பிரயாணம்பண்ணி: இன்னும் நாற்பதுநாள் உண்டு; அப்பொழுது நினிவே கவிழ்க்கப்பட்டுப்போம் என்று கூற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ா நகரத்தில் பிரவேசித்து ஒருநாள் பிரயாணம்பண்ணி: இன்னும் நாற்பதுநாள் உண்டு; அப்பொழுது நினிவே கவிழ்க்கப்பட்டுப்போம் என்று கூற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ினிவேயிலுள்ள ஜனங்கள் தேவனை விசுவாசித்து, உபவாசஞ்செய்யும்படிக் கூறினார்கள்; பெரியோர்முதல் சிறியோர்மட்டும் இரட்டுடுத்த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ினிவேயிலுள்ள ஜனங்கள் தேவனை விசுவாசித்து, உபவாசஞ்செய்யும்படிக் கூறினார்கள்; பெரியோர்முதல் சிறியோர்மட்டும் இரட்டுடுத்திக்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ெய்தி நினிவேயின் ராஜாவுக்கு எட்டினபோது, அவன் தன் சிங்காசனத்தைவிட்டு எழுந்து, தான் உடுத்தியிருந்த உடுப்பைக் கழற்றிப்போட்டு, இரட்டை உடுத்திக்கொண்டு சாம்பலிலே உட்கார்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ெய்தி நினிவேயின் ராஜாவுக்கு எட்டினபோது, அவன் தன் சிங்காசனத்தைவிட்டு எழுந்து, தான் உடுத்தியிருந்த உடுப்பைக் கழற்றிப்போட்டு, இரட்டை உடுத்திக்கொண்டு சாம்பலிலே உட்கார்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ராஜா தானும் தன் பிரதானிகளும் நிர்ணயம்பண்ணின கட்டளையாக, நினிவேயில் எங்கும் மனுஷரும் மிருகங்களும், மாடுகளும் ஆடுகளும் ஒன்றும் ருசிபாராதிருக்கவும், மேயாமலும் தண்ணீர் குடியாமலும் இருக்கவ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ம் மிருகங்களும் இரட்டினால் மூடிக்கொண்டு, தேவனை நோக்கி உரத்த சத்தமாய்க் கூப்பிடவும், அவரவர் தம்தம் பொல்லாத வழியையும் தம்தம் கைகளிலுள்ள கொடுமையையும் விட்டுத் திரும்பவுங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ம் மிருகங்களும் இரட்டினால் மூடிக்கொண்டு, தேவனை நோக்கி உரத்த சத்தமாய்க் கூப்பிடவும், அவரவர் தம்தம் பொல்லாத வழியையும் தம்தம் கைகளிலுள்ள கொடுமையையும் விட்டுத் திரும்பவுங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ம் மிருகங்களும் இரட்டினால் மூடிக்கொண்டு, தேவனை நோக்கி உரத்த சத்தமாய்க் கூப்பிடவும், அவரவர் தம்தம் பொல்லாத வழியையும் தம்தம் கைகளிலுள்ள கொடுமையையும் விட்டுத் திரும்பவுங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ருக்குத்தெரியும்; நாம் அழிந்துபோகாதபடிக்கு ஒருவேளை தேவன் மனஸ்தாபப்பட்டு, தம்முடைய உக்கிர கோபத்தைவிட்டுத் திரும்பினாலும் திரும்புவார் என்று கூறச்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ருக்குத்தெரியும்; நாம் அழிந்துபோகாதபடிக்கு ஒருவேளை தேவன் மனஸ்தாபப்பட்டு, தம்முடைய உக்கிர கோபத்தைவிட்டுத் திரும்பினாலும் திரும்புவார் என்று கூறச்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ருக்குத்தெரியும்; நாம் அழிந்துபோகாதபடிக்கு ஒருவேளை தேவன் மனஸ்தாபப்பட்டு, தம்முடைய உக்கிர கோபத்தைவிட்டுத் திரும்பினாலும் திரும்புவார் என்று கூறச்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பொல்லாத வழியைவிட்டுத் திரும்பினார்களென்று தேவன் அவர்களுடைய கிரியைகளைப் பார்த்து, தாம் அவர்களுக்குச் செய்வேன் என்று சொல்லியிருந்த தீங்கைக்குறித்து மனஸ்தாபப்பட்டு, அதைச் செய்யாதிரு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பொல்லாத வழியைவிட்டுத் திரும்பினார்களென்று தேவன் அவர்களுடைய கிரியைகளைப் பார்த்து, தாம் அவர்களுக்குச் செய்வேன் என்று சொல்லியிருந்த தீங்கைக்குறித்து மனஸ்தாபப்பட்டு, அதைச் செய்யாதிரு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యెహోవా వాక్కు రెండవ మారు యోనాకు ప్రత్యక్షమై సెలవిచ్చి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లేచి నీనెవె మహాపురమునకు పోయి నేను నీకు తెలియజేయు సమా చారము దానికి ప్రకటన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కాబట్టి యోనా లేచి యెహోవా సెలవిచ్చిన ఆజ్ఞప్రకారము నీనెవె పట్టణ మునకు పోయెను. నీనెవె పట్ట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దృష్టికి గొప్పదై మూడు దినముల ప్రయాణమంత పరిమాణముగల పట్టణ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​యోనా ఆ పట్టణములో ఒక దిన ప్రయాణ మంతదూరము సంచరించుచుఇక నలువది దినములకు నీనెవె పట్టణము నాశనమగ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న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నెవె పట్టణపువారు దేవునియందు విశ్వాసముంచి ఉపవాస దినము చాటించి, ఘనులేమి అల్పులేమి అందరును గోన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 కట్ట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సంగతి నీనెవె రాజునకు వినబడి నప్పుడు అతడును తన సింహాసనము మీదనుండి దిగి,తన రాజవస్త్రములు తీసి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నెపట్ట కట్టుకొని బూడిదెలో కూర్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రాజైన తానును ఆయన మంత్రు లును ఆజ్ఞ ఇ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ఒకవేళ దేవుడు మనస్సు త్రిప్పు కొని పశ్చాత్తప్తుడై మనము లయముకాకుండ తన కోపాగ్ని చల్లార్చుకొను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ు ఏదియు పుచ్చుకొన కూడదు, పశువులు గాని యెద్దులుగాని గొఱ్ఱలుగాని మేత మేయకూడదు, నీ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కూడద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ుష్యు లందరు తమ దుర్మార్గములను విడిచి తాము చేయు బలా త్కారమును మానివేయవలెను, మనుష్యుల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శువులేమి సమస్తమును గోనెపట్ట కట్టుకొనవలెను, జనులు మనఃపూర్వ కముగా దేవుని వేడుకొనవలెను అని దూత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నెవె పట్టణములో చాటించి ప్రకటన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ఈ నీనెవెవారు తమ చెడు నడతలను మానుకొనగా వారు చేయుచున్న క్రియలను దేవుడు చూచి పశ్చాత్తప్తుడై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 నని తాను మాట యిచ్చిన కీడుచేయక మా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2026-10-20T00:41:14Z</dcterms:created>
  <dcterms:modified xsi:type="dcterms:W3CDTF">2026-10-20T00:41:14Z</dcterms:modified>
  <dc:title>యోనా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