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presProps" Target="presProps.xml"/>
  <Relationship Id="rId113" Type="http://schemas.openxmlformats.org/officeDocument/2006/relationships/viewProps" Target="viewProps.xml"/>
  <Relationship Id="rId11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was told Joab, Behold, the king weeps and mourns for Absalo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victory that day was turned into mourning unto all the people: for the people heard say that day how the king was grieved for his s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victory that day was turned into mourning unto all the people: for the people heard say that day how the king was grieved for his s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eople got them by stealth that day into the city, as people being ashamed steal away when they flee in battl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eople got them by stealth that day into the city, as people being ashamed steal away when they flee in battl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the king covered his face, and the king cried with a loud voice, O my son Absalom, O Absalom, my son, my s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the king covered his face, and the king cried with a loud voice, O my son Absalom, O Absalom, my son, my s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ab came into the house to the king, and said, You have shamed this day the faces of all your servants, which this day have saved your life, and the lives of your sons and of your daughters, and the lives of your wives, and the lives of your concubin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ab came into the house to the king, and said, You have shamed this day the faces of all your servants, which this day have saved your life, and the lives of your sons and of your daughters, and the lives of your wives, and the lives of your concubin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ab came into the house to the king, and said, You have shamed this day the faces of all your servants, which this day have saved your life, and the lives of your sons and of your daughters, and the lives of your wives, and the lives of your concubin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ab came into the house to the king, and said, You have shamed this day the faces of all your servants, which this day have saved your life, and the lives of your sons and of your daughters, and the lives of your wives, and the lives of your concubin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at you love yours enemies, and hate your friends. For you have declared this day, that you regard neither princes nor servants: for this day I perceive, that if Absalom had lived, and all we had died this day, then it had pleased you wel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at you love yours enemies, and hate your friends. For you have declared this day, that you regard neither princes nor servants: for this day I perceive, that if Absalom had lived, and all we had died this day, then it had pleased you wel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at you love yours enemies, and hate your friends. For you have declared this day, that you regard neither princes nor servants: for this day I perceive, that if Absalom had lived, and all we had died this day, then it had pleased you wel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arise, go forth, and speak comfortably unto your servants: for I swear by the LORD, if you go not forth, there will not tarry one with you this night: and that will be worse unto you than all the evil that befell you from your youth until now.]]></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arise, go forth, and speak comfortably unto your servants: for I swear by the LORD, if you go not forth, there will not tarry one with you this night: and that will be worse unto you than all the evil that befell you from your youth until now.]]></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arise, go forth, and speak comfortably unto your servants: for I swear by the LORD, if you go not forth, there will not tarry one with you this night: and that will be worse unto you than all the evil that befell you from your youth until now.]]></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arise, go forth, and speak comfortably unto your servants: for I swear by the LORD, if you go not forth, there will not tarry one with you this night: and that will be worse unto you than all the evil that befell you from your youth until now.]]></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king arose, and sat in the gate. And they told unto all the people, saying, Behold, the king does sit in the gate. And all the people came before the king: for Israel had fled every man to his ten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king arose, and sat in the gate. And they told unto all the people, saying, Behold, the king does sit in the gate. And all the people came before the king: for Israel had fled every man to his ten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king arose, and sat in the gate. And they told unto all the people, saying, Behold, the king does sit in the gate. And all the people came before the king: for Israel had fled every man to his ten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ll the people were at strife throughout all the tribes of Israel, saying, The king saved us out of the hand of our enemies, and he delivered us out of the hand of the Philistines; and now he is fled out of the land for Absalo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ll the people were at strife throughout all the tribes of Israel, saying, The king saved us out of the hand of our enemies, and he delivered us out of the hand of the Philistines; and now he is fled out of the land for Absalo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ll the people were at strife throughout all the tribes of Israel, saying, The king saved us out of the hand of our enemies, and he delivered us out of the hand of the Philistines; and now he is fled out of the land for Absalo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bsalom, whom we anointed over us, is dead in battle. Now therefore why speak all of you not a word of bringing the king back?]]></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bsalom, whom we anointed over us, is dead in battle. Now therefore why speak all of you not a word of bringing the king back?]]></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king David sent to Zadok and to Abiathar the priests, saying, Speak unto the elders of Judah, saying, Why are all of you the last to bring the king back to his house? seeing the speech of all Israel has come to the king, even to his hous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king David sent to Zadok and to Abiathar the priests, saying, Speak unto the elders of Judah, saying, Why are all of you the last to bring the king back to his house? seeing the speech of all Israel has come to the king, even to his hous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king David sent to Zadok and to Abiathar the priests, saying, Speak unto the elders of Judah, saying, Why are all of you the last to bring the king back to his house? seeing the speech of all Israel has come to the king, even to his hous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king David sent to Zadok and to Abiathar the priests, saying, Speak unto the elders of Judah, saying, Why are all of you the last to bring the king back to his house? seeing the speech of all Israel has come to the king, even to his hous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ll of you are my brethren, all of you are my bones and my flesh: wherefore then are all of you the last to bring back the k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ll of you are my brethren, all of you are my bones and my flesh: wherefore then are all of you the last to bring back the king?]]></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y all of you to Amasa, Are you not of my bone, and of my flesh? God do so to me, and more also, if you be not captain of the host before me continually in the room of Joab.]]></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y all of you to Amasa, Are you not of my bone, and of my flesh? God do so to me, and more also, if you be not captain of the host before me continually in the room of Joab.]]></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y all of you to Amasa, Are you not of my bone, and of my flesh? God do so to me, and more also, if you be not captain of the host before me continually in the room of Joab.]]></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bowed the heart of all the men of Judah, even as the heart of one man; so that they sent this word unto the king, Return you, and all your servant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bowed the heart of all the men of Judah, even as the heart of one man; so that they sent this word unto the king, Return you, and all your servant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the king returned, and came to Jordan. And Judah came to Gilgal, to go to meet the king, to conduct the king over Jorda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the king returned, and came to Jordan. And Judah came to Gilgal, to go to meet the king, to conduct the king over Jorda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himei the son of Gera, a Benjamite, which was of Bahurim, hasted and came down with the men of Judah to meet king Davi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himei the son of Gera, a Benjamite, which was of Bahurim, hasted and came down with the men of Judah to meet king Davi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re were a thousand men of Benjamin with him, and Ziba the servant of the house of Saul, and his fifteen sons and his twenty servants with him; and they went over Jordan before the king.]]></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re were a thousand men of Benjamin with him, and Ziba the servant of the house of Saul, and his fifteen sons and his twenty servants with him; and they went over Jordan before the king.]]></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re were a thousand men of Benjamin with him, and Ziba the servant of the house of Saul, and his fifteen sons and his twenty servants with him; and they went over Jordan before the k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re went over a ferry boat to carry over the king's household, and to do what he thought good. And Shimei the son of Gera fell down before the king, as he was come over Jorda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re went over a ferry boat to carry over the king's household, and to do what he thought good. And Shimei the son of Gera fell down before the king, as he was come over Jorda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re went over a ferry boat to carry over the king's household, and to do what he thought good. And Shimei the son of Gera fell down before the king, as he was come over Jorda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id unto the king, Let not my lord impute iniquity unto me, neither do you remember that which your servant did perversely the day that my lord the king went out of Jerusalem, that the king should take it to his hear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id unto the king, Let not my lord impute iniquity unto me, neither do you remember that which your servant did perversely the day that my lord the king went out of Jerusalem, that the king should take it to his hear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id unto the king, Let not my lord impute iniquity unto me, neither do you remember that which your servant did perversely the day that my lord the king went out of Jerusalem, that the king should take it to his hear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your servant does know that I have sinned: therefore, behold, I am come the first this day of all the house of Joseph to go down to meet my lord the ki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your servant does know that I have sinned: therefore, behold, I am come the first this day of all the house of Joseph to go down to meet my lord the k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bishai the son of Zeruiah answered and said, Shall not Shimei be put to death for this, because he cursed the LORD's anointe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bishai the son of Zeruiah answered and said, Shall not Shimei be put to death for this, because he cursed the LORD's anointe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said, What have I to do with you, all of you sons of Zeruiah, that all of you should this day be adversaries unto me? shall there any man be put to death this day in Israel? for do not I know that I am this day king over Israe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said, What have I to do with you, all of you sons of Zeruiah, that all of you should this day be adversaries unto me? shall there any man be put to death this day in Israel? for do not I know that I am this day king over Israe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said, What have I to do with you, all of you sons of Zeruiah, that all of you should this day be adversaries unto me? shall there any man be put to death this day in Israel? for do not I know that I am this day king over Israe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the king said unto Shimei, You shall not die. And the king swore unto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Mephibosheth the son of Saul came down to meet the king, and had neither dressed his feet, nor trimmed his beard, nor washed his clothes, from the day the king departed until the day he came again in peac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Mephibosheth the son of Saul came down to meet the king, and had neither dressed his feet, nor trimmed his beard, nor washed his clothes, from the day the king departed until the day he came again in peac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Mephibosheth the son of Saul came down to meet the king, and had neither dressed his feet, nor trimmed his beard, nor washed his clothes, from the day the king departed until the day he came again in peac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when he was come to Jerusalem to meet the king, that the king said unto him, Wherefore went not you with me, Mephibosheth?]]></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when he was come to Jerusalem to meet the king, that the king said unto him, Wherefore went not you with me, Mephibosheth?]]></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answered, My lord, O king, my servant deceived me: for your servant said, I will saddle me an ass, that I may ride thereon, and go to the king; because your servant is lam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answered, My lord, O king, my servant deceived me: for your servant said, I will saddle me an ass, that I may ride thereon, and go to the king; because your servant is lam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answered, My lord, O king, my servant deceived me: for your servant said, I will saddle me an ass, that I may ride thereon, and go to the king; because your servant is lam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has slandered your servant unto my lord the king; but my lord the king is as an angel of God: do therefore what is good in yours ey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has slandered your servant unto my lord the king; but my lord the king is as an angel of God: do therefore what is good in yours ey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all of my father's house were but dead men before my lord the king: yet did you set your servant among them that did eat at yours own table. What right therefore have I yet to cry any more unto the king?]]></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all of my father's house were but dead men before my lord the king: yet did you set your servant among them that did eat at yours own table. What right therefore have I yet to cry any more unto the king?]]></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all of my father's house were but dead men before my lord the king: yet did you set your servant among them that did eat at yours own table. What right therefore have I yet to cry any more unto the king?]]></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king said unto him, Why speak you any more of your matters? I have said, You and Ziba divide the lan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king said unto him, Why speak you any more of your matters? I have said, You and Ziba divide the lan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Mephibosheth said unto the king, Yea, let him take all, forasmuch as my lord the king has come again in peace unto his own hous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Mephibosheth said unto the king, Yea, let him take all, forasmuch as my lord the king has come again in peace unto his own hous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Barzillai the Gileadite came down from Rogelim, and went over Jordan with the king, to conduct him over Jorda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Barzillai the Gileadite came down from Rogelim, and went over Jordan with the king, to conduct him over Jordan.]]></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Now Barzillai was a very aged man, even fourscore years old: and he had provided the king of sustenance while he lay at Mahanaim; for he was a very great ma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Now Barzillai was a very aged man, even fourscore years old: and he had provided the king of sustenance while he lay at Mahanaim; for he was a very great man.]]></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king said unto Barzillai, Come you over with me, and I will feed you with me in Jerusalem.]]></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king said unto Barzillai, Come you over with me, and I will feed you with me in Jerusalem.]]></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Barzillai said unto the king, How long have I to live, that I should go up with the king unto Jerusalem?]]></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Barzillai said unto the king, How long have I to live, that I should go up with the king unto Jerusalem?]]></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am this day fourscore years old: and can I discern between good and evil? can your servant taste what I eat or what I drink? can I hear any more the voice of singing men and singing women? wherefore then should your servant be yet a burden unto my lord the king?]]></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am this day fourscore years old: and can I discern between good and evil? can your servant taste what I eat or what I drink? can I hear any more the voice of singing men and singing women? wherefore then should your servant be yet a burden unto my lord the king?]]></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am this day fourscore years old: and can I discern between good and evil? can your servant taste what I eat or what I drink? can I hear any more the voice of singing men and singing women? wherefore then should your servant be yet a burden unto my lord the king?]]></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am this day fourscore years old: and can I discern between good and evil? can your servant taste what I eat or what I drink? can I hear any more the voice of singing men and singing women? wherefore then should your servant be yet a burden unto my lord the king?]]></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Your servant will go a little way over Jordan with the king: and why should the king recompense it me with such a reward?]]></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Your servant will go a little way over Jordan with the king: and why should the king recompense it me with such a reward?]]></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Let your servant, I pray you, turn back again, that I may die in mine own city, and be buried by the grave of my father and of my mother. But behold your servant Chimham; let him go over with my lord the king; and do to him what shall seem good unto you.]]></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Let your servant, I pray you, turn back again, that I may die in mine own city, and be buried by the grave of my father and of my mother. But behold your servant Chimham; let him go over with my lord the king; and do to him what shall seem good unto you.]]></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Let your servant, I pray you, turn back again, that I may die in mine own city, and be buried by the grave of my father and of my mother. But behold your servant Chimham; let him go over with my lord the king; and do to him what shall seem good unto you.]]></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king answered, Chimham shall go over with me, and I will do to him that which shall seem good unto you: and whatsoever you shall require of me, that will I do for you.]]></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king answered, Chimham shall go over with me, and I will do to him that which shall seem good unto you: and whatsoever you shall require of me, that will I do for you.]]></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all the people went over Jordan. And when the king was come over, the king kissed Barzillai, and blessed him; and he returned unto his own place.]]></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all the people went over Jordan. And when the king was come over, the king kissed Barzillai, and blessed him; and he returned unto his own plac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n the king went on to Gilgal, and Chimham went on with him: and all the people of Judah conducted the king, and also half the people of Israel.]]></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n the king went on to Gilgal, and Chimham went on with him: and all the people of Judah conducted the king, and also half the people of Israel.]]></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behold, all the men of Israel came to the king, and said unto the king, Why have our brethren the men of Judah stolen you away, and have brought the king, and his household, and all David's men with him, over Jordan?]]></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behold, all the men of Israel came to the king, and said unto the king, Why have our brethren the men of Judah stolen you away, and have brought the king, and his household, and all David's men with him, over Jordan?]]></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behold, all the men of Israel came to the king, and said unto the king, Why have our brethren the men of Judah stolen you away, and have brought the king, and his household, and all David's men with him, over Jordan?]]></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ll the men of Judah answered the men of Israel, Because the king is near of kin to us: wherefore then be all of you angry for this matter? have we eaten at all of the king's cost? or has he given us any gift?]]></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ll the men of Judah answered the men of Israel, Because the king is near of kin to us: wherefore then be all of you angry for this matter? have we eaten at all of the king's cost? or has he given us any gift?]]></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ll the men of Judah answered the men of Israel, Because the king is near of kin to us: wherefore then be all of you angry for this matter? have we eaten at all of the king's cost? or has he given us any gift?]]></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men of Israel answered the men of Judah, and said, We have ten parts in the king, and we have also more right in David than all of you: why then did all of you despise us, that our advice should not be first had in bringing back our king? And the words of the men of Judah were fiercer than the words of the men of Israel.]]></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men of Israel answered the men of Judah, and said, We have ten parts in the king, and we have also more right in David than all of you: why then did all of you despise us, that our advice should not be first had in bringing back our king? And the words of the men of Judah were fiercer than the words of the men of Israel.]]></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men of Israel answered the men of Judah, and said, We have ten parts in the king, and we have also more right in David than all of you: why then did all of you despise us, that our advice should not be first had in bringing back our king? And the words of the men of Judah were fiercer than the words of the men of Israel.]]></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men of Israel answered the men of Judah, and said, We have ten parts in the king, and we have also more right in David than all of you: why then did all of you despise us, that our advice should not be first had in bringing back our king? And the words of the men of Judah were fiercer than the words of the men of Isra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தோ, ராஜா அப்சலோமுக்காக அழுது புலம்புகிறார் என்று யோவாபுக்கு அறி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ராஜா தம்முடைய குமாரனுக்காக மனம்நொந்திருக்கிறார் என்று அன்றையதினம் ஜனங்கள் கேள்வி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மித்தம் அன்றையதினம் அந்தஜெயம் ஜனத்திற்கெல்லம் துக்கமாய் மாறி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த்தத்தில் முறிந்தோடுகிறதினால் வெட்கப்பட்டுத் திருட்டளவாய் வருகிவறர்கள்போல, ஜனங்கள் அன்றைய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டளவாய்ப் பட்டணத்திற்குள்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ராஜா தன் முகத்தை மூடிக்கொண்டு, மகா சத்தமாய்: என் மகனாகிய அப்சலோமே, அப்சலோமாகிய என் மகனே, என் ம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லறி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யோவாப் வீட்டிற்குள்ளே ராஜாவினிடத்தில் போய்: இன்று உம்முடைய ஜீவனையும், உம்முடைய குமா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ன் ஜீவனையும், உம்முடைய மனைவிகளின் ஜீவனையும், உம்முடைய மறுமனையாட்டிகளின் ஜீவ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வித்த உம்முடைய ஊழியக்காரர் எல்லாரின் முகத்தையும் வெட்கப்படுதினீர்; இன்று நீர் உம்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கிறவர்களைச் சிநேகித்து, உம்மைச் சிநேகிக்கிறவர்களைப் பகைக்கிறீர் என்று விளங்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பதிகளும் சேவகரும் உமக்கு அற்பமானவர்கள் என்று இன்று விளங்கப்பண்ணுகிறீர்; அப்ச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ருந்து, நாங்கள் அனைவரும் இன்று செத்துப்போனால், அப்பொழுது உம்முடைய பார்வைக்கு 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இன்று அறி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தும் எழுந்திருந்து வெளியே வந்து, உம்முடைய ஊழியக்காரரோடே அன்பாய்ப் பேசும்; நீர்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ருந்தால், இன்று இரவு ஒருவரும் உம்மோடே தங்கியிருப்பதில்லை என்று கர்த்தர்மேல் ஆணையி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உம்முடைய சிறுவயது முதல் இதுவரைக்கும் உமக்கு நேரிட்ட எல்லாத் தீமையைப்பார்க்கிலும்,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 அதிக தீமையாயிரு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ராஜா எழுந்துபோய், ஒலிமுகவாசலில் உட்கார்ந்தான்; இதோ, ராஜா ஒலிமுகவா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ருக்கிறார் என்று சகல ஜனங்களுக்கும் அறிவிக்கப்பட்டபோது, ஜனங்கள் எல்லாரும் ராஜா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வந்தார்கள்; இஸ்ரவேலரோவெனில் அவரவர் தங்கள் கூடாரங்களுக்கு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ஸ்ரவேலுடைய சகல கோத்திரங்களிலுமுள்ள சகல ஜனங்களுக்குள்ளும் வாக்குவாதம் உண்டாகி, அவர்கள்: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சத்துருக்களின் கைக்கு நம்மை நீங்கலாக்கிவிட்டார், அவர்தானே பெலிஸ்தரின் கைக்கு நம்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வித்தார்; இப்போதோ அப்சலோமுக்குத் தப்ப, தேசத்தைவிட்டு ஓடி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மக்கு ராஜாவாக அபிஷேகம்பண்ணிவைத்த அப்சலோம் யுத்தத்திலே செத்தான்; இப்போதும் ராஜாவைத்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 வராமல் நீங்கள் சும்மாயிருப்பானேன் என்று சொல்லி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டி இஸ்ரவேலர் எல்லாரும்பேசிகொண்டிருக்கிறது, ராஜா இருக்கிற வீட்டிலே அவ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யானபடியினால், தாவீதுராஜா சாதோக் அபியத்தார் என்னும் ஆசாரியர்களிடத்துக்கு ஆள் அனுப்பி,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ரோடே பேசி: ராஜாவைத் தம்முடைய வீட்டுக்குத் திரும்ப அழைத்துவர நீங்கள் மற்றவர்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ந்திப்போ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ங்கள் அவன் சகோதரர், நீங்கள் என் எலும்பும் என் மாம்சமுமானவர்கள்; ராஜாவைத் திரும்ப அழைத்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பிந்தினவர்களாயிருப்பானேன் என்று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அமாசாவையும் நோக்கி: நீ என் எலும்பும் என் மாம்சமும் அல்லவோ? நீ யோவாபுக்குப் பதி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ந்நாளும் எனக்கு முன்பாகப் படைத்தலைவனாயிராவிட்டால், தேவன் அதற்குச் சரியாகவும் அதற்கு அதிக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ச் செய்யக்கடவர் 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ப்படியே யூதாவின் சகல மனுஷருடைய இருதயத்தையும் ஒரு மனுஷனுடைய இருதயத்தைப்போல் இணங்கப்பண்ணின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ராஜாவுக்கு: நீர் உம்முடைய எல்லா ஊழியக்காரரோடும் திரும்பிவாரும் என்று சொல்லி 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ராஜா திரும்ப வருகிறதற்கு யோர்தான்மட்டும் வந்தபோது, யூதா கோத்திரத்தார்: ராஜா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ண்டுபோய், ராஜாவை யோர்தானைக் கடக்கப்பண்ண கில்கால்மட்டும்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கூரிம் ஊரானான பென்யமீனனாகிய கேராவின் மகன் சீமேயியும் தீவிரித்து, யூதா மனுஷரோடுங்கூடத்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 எதிர்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டே பென்யமீன் மனுஷர் ஆயிரம்பேரும், சவுலின் வீட்டு வேலைக்காரனாகிய சீபாவும், ஆண்ட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னைந்து குமாரரும், அவனுடைய இருபது வேலைக்காரரும் இருந்தார்கள்; அவர்கள் ராஜாவுக்கு முன்பாக யோ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மாய்க் கட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ராஜாவின் வீட்டாரை இக்கரைப்படுத்தவும், அவன் விரும்பும் காரியத்துக்கு உதவவும், ஒரு ப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க்கரையிலே வந்தது; அப்பொழுது கேராவின் குமாரனாகிய சீமேயி யோர்தானைக் கடக்கப்போகிற ராஜாவுக்கு முன்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ராஜாவை நோக்கி: என் ஆண்டவன் என் அக்கிரமத்தை என்மேல் சுமத்தாமலும், ராஜாவாகிய என் ஆண்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லிருந்து புறப்பட்டு வருகிற நாளிலே, உமது அடியான் செய்த துரோகத்தை ராஜா நினைக்காமலும், த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ல் வைக்காமலும் இரு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மது அடியானாகிய நான் பாவஞ்செய்தேன் என்று அறிந்திருக்கிறேன்; இப்போதும், இதோ, ராஜாவாகிய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க்கு எதிர்கொண்டுவர, யோசேப்பு வீட்டார் அனைவருக்கும் நான் இன்று முந்திக்கொண்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செருயாவின் குமாரனாகிய அபிசாய் பிரதியுத்தரமாக: கர்த்தர் அபிஷேகம்பண்ணினவரைச் சீ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ஷித்தபடியினால், அவனை அதற்காகக் கொல்ல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த் தாவீது: செருயாவின் குமாரரே, இன்று நீங்கள் எனக்குச் சத்துருக்களாகிறதற்கு, எ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ம் என்ன? இன்று இஸ்ரவேலில் ஒருவன் கொல்லப்படலாமா? இன்று நான் இஸ்ரவேலின்மேல் ராஜாவானே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த் தெரியாதா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ராஜா சீமேயியைப் பார்த்து: நீ சாவதில்லை என்று அவனுக்கு ஆணை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வுலின் குமரனாகிய மேவிபோசேத்தும் ராஜாவுக்கு எதிர்கொண்டுவந்தான்; ராஜா போனநாள்முத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த்தோடே திரும்பிவருகிற நாள்மட்டும், அவன் தன் கால்களைச் சுத்தம்பண்ணவுமில்லை, தன் தாடி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ரம்பண்ணவுமில்லை; தன் வஸ்திரங்களை வெளுக்க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ன் எருசலேமிலிருந்து ராஜாவுக்கு எதிர்கொண்டுவருகிறபோது, ராஜா அவனைப் பார்த்து: மேவிபோசேத்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கூட வராமல்போனது என்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ற்கு அவன் ராஜாவாகிய என் ஆண்டவனே, என் வேலைக்காரன் என்னை மோசம்போக்கினான்; உமது அடியானாகிய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வனானபடியினால், ஒரு கழுதையின்மேல் சேணம்வைத்து அதின்மேல் ஏறி, ராஜாவோடேகூடப் போகிறேன் என்று அடி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ன் ராஜாவாகிய என் ஆண்டவனிடத்தில் உமது அடியான்மேல் வீண்பழி சொன்னான்; ராஜாவாகிய என் ஆண்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தூதனைப்போல, உமது பார்வைக்கு நலமாய்த் தோன்றுகிறபடி 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ராஜாவாகிய என் ஆண்டவனுக்குமுன்பாக என் தகப்பன் வீட்டார் எல்லாம் சவுலுக்கு ஏதுவாயிருந்தார்களே ஒழி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ப்படி அல்ல; ஆனாலும் உமதுபந்தியிலே சாப்பிடுகிறவர்களோடே உமது அடியேனை வைத்தீர்; இன்னு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டத்தில் முறையிட, இனி எனக்கு என்ன நியாயம் இ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ராஜா அவனைப்பார்த்து: உன் காரியத்தைக்குறித்து அதிகமாய்ப் பேசுவானேன்? நீயும் சீ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த்தைப் பங்கிட்டுக்கொள்ளுங்கள் என்று நான் சொல்லு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தற்கு மேவிபோசேத் ராஜாவை நோக்கி: ராஜாவாகிய என் ஆண்டவன் சமாதானத்தோடே தம்முடைய வீட்டி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கும்போது, அவனே எல்லாவற்றையும் எடுத்துக்கொள்ள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லேயாத்தியனாகிய பர்சிலாவும் ரோகிலிமிலிருந்து வந்து, யோர்தான்மட்டும் ராஜாவை வழிவிட்ட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கூட யோர்தானின் துறைமட்டும் கடந்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ர்சிலா எண்பது வயதுசென்ற கிழவனாயிருந்தான்; ராஜா மக்னாயீமிலே தங்கியிருக்குமட்டும் அ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ரித்து வந்தான்; அவன் மகா பெரியமனுஷ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ராஜா பர்சிலாவை நோக்கி: நீ என்னோடேகூடக் கடந்துவா, எருசலேமிலே உன்னை என்னிடத்தில்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ர்சிலா ராஜாவைப் பார்த்து: நான் ராஜாவோடேகூட எருசலேமுக்கு வர, நான் இன்னும் உயிரோடி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சின் நாட்கள் எம்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ப்பொழுது நான் எண்பது வயதுள்ளவன்; இனி நலமானது இன்னதென்றும் தீதானது இன்னதென்றும்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மோ? புசிக்கிறதும் குடிக்கிறதும் உமது அடியேனுக்கு ருசிகரமாயிருக்குமோ? சங்கீதக்கா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தக்காரிகளுடைய சத்தத்தை இனிக் கேட்கக்கூடுமோ? உமது அடியேனாகிய நான் இனி ராஜாவாகிய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க்குப் பாரமாயிருக்கவேண்டிய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டியேன் கொஞ்சதூரம் யோர்தான்மட்டும் ராஜாவோடேகூட வருவேன்; அதற்கு ராஜா இவ்வளவு பெரிய உப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ச் செய்யவேண்டிய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நான் என் ஊரிலே மரித்து, என் தாய் தகப்பன்மார் கல்லறையிலே அடக்கம்பண்ணப்படும்படிக்கு, உமது அடி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போகட்டும்; ஆனாலும், இதோ, உமது அடியானாகிய கிம்காம் ராஜாவாகிய என் ஆண்டவனோடேகூட வ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பார்வைக்கு நலமானபடி அவனுக்குச் செய்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ப்பொழுது ராஜா: கிம்காம் என்னோடேகூட வரட்டும்; உன் பார்வைக்கு நலமானபடியே நான்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ப்பித்து, நீ என்னிடத்தில் வேண்டிக்கொள்வதையெல்லாம் நான் உனக்குச் செய்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ஜனங்கள் எல்லாரும் யோர்தானைக் கடந்தபோது, ராஜா பர்சிலாவை முத்தமிட்டு அவனை ஆசீர்வதித்து, 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போனான்; அவனோ தன்னிடத்திற்குத் திரும்பிப்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ராஜா கடந்து, கில்கால்மட்டும் போனான்; கிம்காம் அவனோடேகூடக் கடந்துவந்தான்; யூதா ஜனம் அனை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ல் பாதிஜனமும், ராஜாவை இக்கரைப்படுத்தி வந்த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இதோ, இஸ்ரவேல் மனுஷர் எல்லாரும் ராஜாவினிடத்தில் வந்து, ராஜாவை நோக்கி: எங்கள் சகோதர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மனுஷர் திருட்டளவாய் உம்மை அழைத்துவந்து, ராஜாவையும், அவர் வீட்டாரையும், அவரோடேகூட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ன் மனுஷர் அனைவரையும், யோர்தானைக் கடக்கப்பண்ணினது என்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ப்பொழுது யூதா மனுஷர் எல்லாரும் இஸ்ரவேல் மனுஷருக்குப் பிரதியுத்தரமாக: ராஜா எ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வரானபடியினால் இதைச் செய்தோம்; இதற்காக நீங்கள் கோபிப்பானேன்? நாங்கள் ராஜாவி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யாகிலும் வாங்கித் தின்றோமோ? எங்களுக்கு வெகுமானம் கொடுக்கப்பட்ட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இஸ்ரவேல் மனுஷரோ யூதா மனுஷருக்குப் பிரதியுத்தரமாக: ராஜாவினிடத்தில் எங்களுக்குப் பத்துப்ப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 உங்களைப்பார்க்கிலும் எங்களுக்குத் தாவீதினிடத்தில் அதிக உரிமை உண்டு; பின்னை ஏன்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மாய் எண்ணினீர்கள்; எங்கள் ராஜாவைத் திரும்ப அழைத்துவரவேண்டும் என்று முந்திச்சொன்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ல்லவா என்றார்கள்; ஆனாலும் இஸ்ரவேல் மனுஷரின் பேச்சைப்பார்க்கிலும் யூதா மனுஷரின் பேச்சு பல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9]]></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2026-10-21T01:57:21Z</dcterms:created>
  <dcterms:modified xsi:type="dcterms:W3CDTF">2026-10-21T01:57:21Z</dcterms:modified>
  <dc:title>2 சாமுவேல்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