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கனே, நீ உன் சிநேகிதனுக்காகப் பிணைப்பட்டு, அந்நியனுக்குக் கையடித்துக்கொடுத்தாயானா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ன் வாய்மொழிகளால் சிக்குண்டாய், உன் வாயின் வார்த்தைகளால் பிடிபட்டாய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ொழுது என் மகனே உன் சிநேகிதனுடைய கையில் நீ அகப்பட்டுக்கொண்டபடியால், நீ உன்னைத் தப்புவித்துக்கொள்ள ஒன்று செ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ொழுது என் மகனே உன் சிநேகிதனுடைய கையில் நீ அகப்பட்டுக்கொண்டபடியால், நீ உன்னைத் தப்புவித்துக்கொள்ள ஒன்று செ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கண்ணுக்கு நித்திரையும், உன் கண்ணிமைக்குத் தூக்கமும் வரவிடாமல், உன் சிநேகிதனிடத்தில் போய், உன்னைத் தாழ்த்தி, அவனை வருந்திக் கேட்டுக்கொ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ளிமான் வேட்டைக்காரன் கைக்கும், குருவி வேடன் கைக்கும் தப்புவதுபோல, நீ உன்னைத் தப்புவித்துக்கொ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ளிமான் வேட்டைக்காரன் கைக்கும், குருவி வேடன் கைக்கும் தப்புவதுபோல, நீ உன்னைத் தப்புவித்துக்கொ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ோம்பேறியே, நீ எறும்பினிடத்தில்போய், அதின் வழிகளைப் பார்த்து, ஞானத்தைக் கற்றுக்கொ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 பிரபுவும், தலைவனும், அதிகாரியும் இல்லாதிருந்த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ோடைகாலத்தில் தனக்கு ஆகாரத்தைச் சம்பாதித்து, அறுப்புக்காலத்தில் தனக்குத் தானியத்தைச் சேர்த்துவை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ோம்பேறியே, நீ எவ்வளவுநேரம் படுத்திருப்பாய்? எப்பொழுது உன் தூக்கத்தைவிட்டு எழுந்திருப்பாய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னுங் கொஞ்சம் தூங்கட்டும், இன்னுங் கொஞ்சம் உறங்கட்டும், இன்னுங் கொஞ்சம் கைமுடக்கிக்கொண்டு நித்திரை செய்யட்டும் என்பாய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னுங் கொஞ்சம் தூங்கட்டும், இன்னுங் கொஞ்சம் உறங்கட்டும், இன்னுங் கொஞ்சம் கைமுடக்கிக்கொண்டு நித்திரை செய்யட்டும் என்பாய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ரித்திரம் வழிப்போக்கனைப்போலவும், உன் வறுமை ஆயுதமணிந்தவனைப்போலவும் வ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ரித்திரம் வழிப்போக்கனைப்போலவும், உன் வறுமை ஆயுதமணிந்தவனைப்போலவும் வ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ேலியாளின் மனுஷனாகிய ஒரு துன்மார்க்கன் ஆகடியம் பேசித் திரி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கண்களால் சைகை காட்டி, தன் கால்களால் பேசி, தன் விரல்களால் போதனைசெய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இருதயத்தில் திரியாவரமுண்டு; இடைவிடாமல் பொல்லாப்பைப் பிணைத்து, வழக்குகளை உண்டுபண்ண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சடிதியில் அவனுக்கு ஆபத்து வரும்; சகாயமின்றிச் சடிதியில் நாசமடைவ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று காரியங்களைக் கர்த்தர் வெறுக்கிறார், ஏழும் அவருக்கு அருவருப்பானவை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யாவன: மேட்டிமையான கண், பொய்நாவு, குற்றமற்றவர்களுடைய இரத்தம் சிந்துங் க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ுராலோசனையைப் பிணைக்கும் இருதயம், தீங்கு செய்வதற்கு விரைந்தோடுங் க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த்தம்பேசும் பொய்ச்சாட்சி, சகோதரருக்குள்ளே விரோதத்தை உண்டுபண்ணுதல் ஆகிய இவைகள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மகனே, உன் தகப்பன் கற்பனையைக் காத்துக்கொள்; உன் தாயின் போதகத்தைத் தள்ளா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ை எப்பொழுதும் உன் இருதயத்திலே அணிந்து, அவைகளை உன்கழுத்திலே கட்டிக்கொ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நடக்கும்போது அது உனக்கு வழிகாட்டும்; நீ படுக்கும்போது அது உன்னைக் காப்பாற்றும்; நீ விழிக்கும்போது அது உன்னோடே சம்பாஷி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நடக்கும்போது அது உனக்கு வழிகாட்டும்; நீ படுக்கும்போது அது உன்னைக் காப்பாற்றும்; நீ விழிக்கும்போது அது உன்னோடே சம்பாஷி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ட்டளையே விளக்கு, வேதமே வெளிச்சம், போதகசிட்சையே ஜீவ வழி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ு உன்னைத் துன்மார்க்க ஸ்திரீக்கும், இச்சகம்பேசும் நாவையுடைய பரஸ்திரீக்கும் விலக்கிக் கா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இருதயத்திலே அவள் அழகை இச்சியாதே; அவள் தன் கண்ணிமைகளினால் உன்னைப் பிடிக்கவிடாத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ேசியினிமித்தம் ஒரு அப்பத்துணிக்கையையும் இரக்கவேண்டியதாகும்; விபசாரியானவள் அருமையான உயிரை வேட்டையாடுகி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ேசியினிமித்தம் ஒரு அப்பத்துணிக்கையையும் இரக்கவேண்டியதாகும்; விபசாரியானவள் அருமையான உயிரை வேட்டையாடுகி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வஸ்திரம் வேகாமல் மடியிலே எவனாவது நெருப்பை வைத்துக்கொள்ளக்கூடும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கால் சுடாமல் எவனாவது தழலின்மேல் நடக்கக்கூடும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றனுடைய மனைவியிடத்தில் பிரவேசிப்பவனும், அப்படியே அவளைத் தொடுகிற எவனும், ஆக்கினைக்குத் தப்ப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ிருடன் தன் பசியை ஆற்றத் திருடினால் ஜனங்கள் அவனை இகழமா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கண்டுபிடிக்கப்பட்டால் ஏழுமடங்கு கொடுத்துத் தீரவேண்டும்; தன் வீட்டிலுள்ள பொருள்களையெல்லாம் கொடுக்கவேண்டியத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ஸ்திரீயுடனே விபசாரம்பண்ணுகிறவன் மதிகெட்டவன்; அப்படிச் செய்கிறவன் தன் ஆத்துமாவைக் கெடுத்துப்போடு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ாதையையும் இலச்சையையும் அடைவான்; அவன் நிந்தை ஒழியா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ஸ்திரீயைப்பற்றிய எரிச்சல் புருஷனுக்கு மூர்க்கத்தை உண்டுபண்ணும்; அவன் பழிவாங்கும் நாளில் தப்பவி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ந்த ஈட்டையும் பாரான்; அநேகம் வெகுமதிகளைக் கொடுத்தாலும் அமர்ந்திருக்கமா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ந்த ஈட்டையும் பாரான்; அநேகம் வெகுமதிகளைக் கொடுத்தாலும் அமர்ந்திருக்கமா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కుమారుడా, నీ చెలికానికొరకు పూటపడిన యెడల పరునిచేతిలో నీవు నీ చేయి వేస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నోటి మాటలవలన నీవు చిక్కుబడియున్నావు నీ నోటి మాటలవలన పట్టబడి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కుమారుడా, నీ చెలికానిచేత చిక్కుబడితివి. నీవు త్వరపడి వెళ్లి విడిచిపెట్టుమని నీ చెలిక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వంతము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ఈలాగు చేసి తప్పించుకొనుము నీ కన్నులకు నిద్రయైనను నీ కనురెప్పలకు కునుకుపాటైనను రానియ్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ేటకాని చేతినుండి లేడి తప్పించుకొనునట్లును ఎరుకువాని చేతినుండి పక్షి తప్పించుకొనునట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సోమరీ, చీమలయొద్దకు వెళ్లుము వాటి నడతలు కనిపెట్టి జ్ఞానము తెచ్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టికి న్యాయాధిపతి లేకున్నను పై విచారణకర్త లేకున్నను అధిపతి లేకున్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వి వేసవికాలమందు ఆహారము సిద్ధపరచుకొనును కోతకాలమందు ధాన్యము కూర్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ోమరీ, ఎందాక నీవు పండుకొనియుందువు? ఎప్పుడు నిద్రలేచెద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క కొంచెము నిద్రించెదనని కొంచెము కునికెదనని కొంచెముసేపు చేతులు ముడుచుకొని పరుండెద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నుచుంద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ందుచేత దోపిడిగాడు వచ్చునట్లు దారిద్ర్యము నీయొద్దకు వచ్చును. ఆయుధధారుడు వచ్చునట్లు ల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యొద్దకు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ుటిలమైన మాటలు పలుకువాడు పనికిమాలినవాడును దుష్టుడునై య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డు కన్ను గీటుచు కాళ్లతో సైగచేయును వ్రేళ్లతో గురుతులు చూ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ని హృదయము అతిమూర్ఖ స్వభావముగలది వాడెల్లప్పుడు కీడు కల్పించుచు జగడములు పుట్ట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ాబట్టి ఆపద వానిమీదికి హఠాత్తుగా వచ్చును వాడు తిరుగలేకుండ ఆ క్షణమందే నలుగగొ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కు అసహ్యములైనవి ఆరు గలవు ఏడును ఆయనకు హేయ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వేవనగా, అహంకారదృష్టియు కల్లలాడు నాలుకయు నిరపరాధులను చంపు చేత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దుర్యోచనలు యోచించు హృదయమును కీడు చేయుటకు త్వరపడి పరుగులెత్తు పాదమ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లేనివాటిని పలుకు అబద్ధసాక్షియు అన్నదమ్ములలో జగడములు పుట్టించువ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ా కుమారుడా, నీ తండ్రి ఆజ్ఞను గైకొనుము నీ తల్లి ఉపదేశమును త్రోసివే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టిని ఎల్లప్పుడు నీ హృదయమునందు ధరించు కొనుము నీ మెడచుట్టు వాటిని కట్ట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ీవు త్రోవను వెళ్లునప్పుడు అది నిన్ను నడిపించును నీవు పండుకొనునప్పుడు అది నిన్ను కాపాడును.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లుకొనునప్పుడు అది నీతో ముచ్చట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జ్ఞ దీపముగాను ఉపదేశము వెలుగుగాను ఉండును. శిక్షార్థమైన గద్దింపులు జీవమార్గ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చెడు స్త్రీయొద్దకు పోకుండను పరస్త్రీ పలుకు ఇచ్చకపు మాటలకు లోబడకుండను అవి నిన్ను కాప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దాని చక్కదనమునందు నీ హృదయములో ఆశపడకుము అది తన కనురెప్పలను చికిలించి నిన్ను లోపరచుకొన నియ్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వేశ్యాసాంగత్యము చేయువానికి రొట్టెతునక మాత్రము మిగిలియుండును. మగనాలు మిక్కిలి విలువగల ప్రాణ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ట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ఒకడు తన ఒడిలో అగ్ని నుంచుకొనినయెడల వాని వస్త్రములు కాలకుండ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ఒకడు నిప్పులమీద నడిచినయెడల వాని పాదములు కమలకుండ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తన పొరుగువాని భార్యను కూడువాడు ఆ ప్రకారమే నాశనమగును ఆమెను ముట్టువాడు శిక్ష తప్పించుకొన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దొంగ ఆకలిగొని ప్రాణరక్షణకొరకు దొంగిలిన యెడల యెవరును వాని తిరస్కరింపర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వాడు దొరికినయెడల ఏడంతలు చెల్లింపవలెను తన యింటి ఆస్తి అంతయు అప్పగ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జారత్వము జరిగించువాడు కేవలము బుద్ధిశూన్యుడు ఆ కార్యము చేయువాడు స్వనాశనమును కోరువాడ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వాడు దెబ్బలకును అవమానమునకును పాత్రుడగును వానికి కలుగు అపకీర్తి యెన్నటికిని తొలగిపో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భర్తకు పుట్టు రోషము మహా రౌద్రముగలది ప్రతికారము చేయు కాలమందు అట్టివాడు కనికర ప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ప్రాయశ్చిత్తమేమైన నీవు చేసినను వాడు లక్ష్య పెట్టడు ఎంత గొప్ప బహుమానములు నీవిచ్చినను వాడు ఒప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2026-10-20T02:02:35Z</dcterms:created>
  <dcterms:modified xsi:type="dcterms:W3CDTF">2026-10-20T02:02:35Z</dcterms:modified>
  <dc:title>సామెతలు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