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எலிகூ மாற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ீதி தேவனுடைய நீதியைப்பார்க்கிலும் பெரியதென்று நீர் சொன்னது நியாயம் என்று எண்ணுகிறீர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ீதி தேவனுடைய நீதியைப்பார்க்கிலும் பெரியதென்று நீர் சொன்னது நியாயம் என்று எண்ணுகிறீர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ாவியாயிராததினால் எனக்குப் பிரயோஜனமென்ன? பலன் என்ன? என்று சொன்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க்கும் உம்மோடே இருக்கிற உம்முடைய சிநேகிதருக்கும் நான் பிரதியுத்தரம்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வானத்தை அண்ணாந்து பார்த்து, உம்மைப்பார்க்கிலும் உயரமாயிருக்கிற ஆகாயமண்டலங்களைக் கண்ணோ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பாவஞ்செய்தால் அதினாலே அவருக்கு என்ன நஷ்டம்? உம்முடைய மீறுதல்கள் மிகுதியானாலும், அதினாலே அவருக்கு என்ன சேதம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பாவஞ்செய்தால் அதினாலே அவருக்கு என்ன நஷ்டம்? உம்முடைய மீறுதல்கள் மிகுதியானாலும், அதினாலே அவருக்கு என்ன சேதம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ீதிமானாயிருந்தால், அதினாலே அவருக்கு என்ன கிடைக்கும் அல்லது அவர் தம்முடைய கையில் என்ன லாபத்தைப் பெறுவ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பாவத்தினால் உம்மைப்போன்ற மனுஷனுக்கு நஷ்டமும், உம்முடைய நீதியினால் மனுபுத்திரனுக்கு லாபமும் உண்ட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பாவத்தினால் உம்மைப்போன்ற மனுஷனுக்கு நஷ்டமும், உம்முடைய நீதியினால் மனுபுத்திரனுக்கு லாபமும் உண்ட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ேகரால் பலவந்தமாய் ஒடுக்கப்பட்டவர்கள் முறையிட்டு, வல்லவர்களுடைய புயத்தினிமித்தம் அலற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ேகரால் பலவந்தமாய் ஒடுக்கப்பட்டவர்கள் முறையிட்டு, வல்லவர்களுடைய புயத்தினிமித்தம் அலற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மியின் மிருகங்களைப்பார்க்கிலும் எங்களைப் புத்திமான்களும், ஆகாசத்துப் பறவைகளைப்பார்க்கிலும் எங்களை ஞானவான்களுமாக்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மியின் மிருகங்களைப்பார்க்கிலும் எங்களைப் புத்திமான்களும், ஆகாசத்துப் பறவைகளைப்பார்க்கிலும் எங்களை ஞானவான்களுமாக்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 உண்டாக்கினவரும், இரவிலும் கீதம்பாட அருள்செய்கிறவருமாகிய என் சிருஷ்டிகர்த்தாவாகிய தேவன் எங்கே என்று கேட்பவன் ஒருவனு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ர்கள் பொல்லாதவர்களின் பெருமையினிமித்தம் கூப்பிடுகிறார்கள்; அவரே மறுஉத்தரவு கொடுக்கிற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வீண்வார்த்தைக்குச் செவிகொடார், சர்வவல்லவர் அதைக் கவனிய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வீண்வார்த்தைக்குச் செவிகொடார், சர்வவல்லவர் அதைக் கவனிய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தரிசனம் உமக்குக் கிடக்கிறதில்லை என்று நீ சொல்லுகிறீரே; ஆனாலும் நியாயத்தீர்ப்பு அவரிடத்தில் இருக்கிறது; ஆகையால் அவருக்குக் காத்துக்கொண்டி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தரிசனம் உமக்குக் கிடக்கிறதில்லை என்று நீ சொல்லுகிறீரே; ஆனாலும் நியாயத்தீர்ப்பு அவரிடத்தில் இருக்கிறது; ஆகையால் அவருக்குக் காத்துக்கொண்டி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 அவருடைய கோபமானது நியாயத்தை முற்றிலும் விசாரியாது; அவர் இன்னும் ஒன்றையும் குறையற்றவிதமாய்த் தீர்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யோபு வீணாய்த் தம்முடைய வாயைத் திறந்து, அறிவில்லாமல் வார்த்தைகளை மிகுதியாய் வசனிக்கிற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யோபு வீணாய்த் தம்முடைய வாயைத் திறந்து, அறிவில்லாமல் வார்த்தைகளை மிகுதியாய் வசனிக்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વળી અલીહૂએ અનુસંધાનમાં કહ્ય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અયૂબ, તું દેવને પૂછ, ‘જો કોઇ દેવને પ્રસન્ન કરવાનો પ્રયત્ન કરે તો તેને શું ફાયદો થાય? જો મે પાપ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હોત તો મને વધારે ફાયદો થાત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ું એમ માને છે કે, આમ કહેવું તે યોગ્ય છે? તું કહે છે; ‘દેવ કરતા હું વધારે સાચો સત્ય છ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તને તથા તારા બધા મિત્રોને એક સાથે જવાબ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ઊંચે આકાશમાં જો! જો વાદળાં તારા કરતાં કેટલાં ઊંચા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યૂબ, જો તમે પાપ કરો, તો તેમાં દેવને કોઇ રીતે હાનિ થવાની નથી. જો તમારી પાસે ખૂબ પાપ ભર્યા હોય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ાં દેવનું કાંઇ નુકસાન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ે અયૂબ, જો તું સારો હોય તો તે કોઇ રીતે દેવને સહાયરૂપ નથી. તારી પાસેથી દેવને કાંઇ મળવાન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યૂબ, તુ જે કાંઇ સારું કે ખરાબ કાર્ય કરે છે તે તારી જેમ ફકત બીજાઓને અસર થાય છે. તેઓ દેવને મદદ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નિ ક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ો દુષ્ટ લોકોને હાનિ થાય તો તેઓ મદદ માટે પોકાર કરશે. તેઓ શકિતશાળી લોકો પાસે જાય છે અને મદદ માંગ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તે દુષ્ટ લોકો, તેઓને મદદ કરવાનું દેવને કહેતા નથી. તેઓ કહેશે નહિ મારા સર્જનહાર દેવ ક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 દેવ જેઓ ઉત્સાહ ભંગ છે, તેઓને મદદ કરે છે. તો તે ક્યા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ે દેવે આપણને પશુઓ અને પંખીઓ કરતાં વધારે સમજુ બનાવ્યા છે તો તે ક્યાં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 બૂમો પાડે છે, પણ કોઇ એમને સાંભળતું નથી, કારણકે એમનામાં અનિષ્ટનું અભિમાન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 સાચું છે, દેવ તેઓની નિરર્થક માંગણીઓ પર ધ્યાન આપશે નહિ. સર્વસમર્થ દેવ તેઓ તરફ જરા પણ ધ્યાન આપ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અયૂબ, તું કહે છે કે, તું તેને જોતો નથી, ત્યારે દેવ તેને સાંભળશે નહિ. તુું કહે છે ક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ે મળવાની તકની રાહ જુએ છે અને તારી નિદોર્ષતા સાબિત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યૂબ, વિચારે છે કે દેવ દુષ્ટ લોકોને સજા કરતા નથી. તે વિચારે છે કે દેવ પાપ જો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અયૂબ, તેની અર્થ વગરની વાતો કરે છે. અયૂબ જાણે તે મહત્વશીલ હોય તેમ વતેર્ છે. એ સહેલાઇથી જા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ાય છે કે અયૂબને તે શેના વિશે બોલે છે તેની તેને ખબર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2026-10-21T06:10:38Z</dcterms:created>
  <dcterms:modified xsi:type="dcterms:W3CDTF">2026-10-21T06:10:38Z</dcterms:modified>
  <dc:title>અયૂબ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