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ose days, that the Philistines gathered their armies together for warfare, to fight with Israel. And Achish said unto David, Know you assuredly, that you shall go out with me to battle, you and your m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ose days, that the Philistines gathered their armies together for warfare, to fight with Israel. And Achish said unto David, Know you assuredly, that you shall go out with me to battle, you and your m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ose days, that the Philistines gathered their armies together for warfare, to fight with Israel. And Achish said unto David, Know you assuredly, that you shall go out with me to battle, you and your m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to Achish, Surely you shall know what your servant can do. And Achish said to David, Therefore will I make you keeper of mine head for ev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to Achish, Surely you shall know what your servant can do. And Achish said to David, Therefore will I make you keeper of mine head for ev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Samuel was dead, and all Israel had lamented him, and buried him in Ramah, even in his own city. And Saul had put away those that had familiar spirits, and the wizards, out of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Samuel was dead, and all Israel had lamented him, and buried him in Ramah, even in his own city. And Saul had put away those that had familiar spirits, and the wizards, out of the l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Samuel was dead, and all Israel had lamented him, and buried him in Ramah, even in his own city. And Saul had put away those that had familiar spirits, and the wizards, out of the l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hilistines gathered themselves together, and came and pitched in Shunem: and Saul gathered all Israel together, and they pitched in Gilbo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hilistines gathered themselves together, and came and pitched in Shunem: and Saul gathered all Israel together, and they pitched in Gilbo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Saul saw the host of the Philistines, he was afraid, and his heart greatly trembl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Saul enquired of the LORD, the LORD answered him not, neither by dreams, nor by Urim, nor by prophet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Saul enquired of the LORD, the LORD answered him not, neither by dreams, nor by Urim, nor by prophe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Saul unto his servants, Seek me a woman that has a familiar spirit, that I may go to her, and enquire of her. And his servants said to him, Behold, there is a woman that has a familiar spirit at Endo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Saul unto his servants, Seek me a woman that has a familiar spirit, that I may go to her, and enquire of her. And his servants said to him, Behold, there is a woman that has a familiar spirit at Endo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Saul unto his servants, Seek me a woman that has a familiar spirit, that I may go to her, and enquire of her. And his servants said to him, Behold, there is a woman that has a familiar spirit at Endo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disguised himself, and put on other raiment, and he went, and two men with him, and they came to the woman by night: and he said, I pray you, divine unto me by the familiar spirit, and bring me him up, whom I shall name unto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disguised himself, and put on other raiment, and he went, and two men with him, and they came to the woman by night: and he said, I pray you, divine unto me by the familiar spirit, and bring me him up, whom I shall name unto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disguised himself, and put on other raiment, and he went, and two men with him, and they came to the woman by night: and he said, I pray you, divine unto me by the familiar spirit, and bring me him up, whom I shall name unto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man said unto him, Behold, you know what Saul has done, how he has cut off those that have familiar spirits, and the wizards, out of the land: wherefore then lay you a snare for my life, to cause me to di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man said unto him, Behold, you know what Saul has done, how he has cut off those that have familiar spirits, and the wizards, out of the land: wherefore then lay you a snare for my life, to cause me to di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woman said unto him, Behold, you know what Saul has done, how he has cut off those that have familiar spirits, and the wizards, out of the land: wherefore then lay you a snare for my life, to cause me to di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wore to her by the LORD, saying, As the LORD lives, there shall no punishment happen to you for this th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ul swore to her by the LORD, saying, As the LORD lives, there shall no punishment happen to you for this th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the woman, Whom shall I bring up unto you? And he said, Bring me up Samu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the woman, Whom shall I bring up unto you? And he said, Bring me up Samu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 woman saw Samuel, she cried with a loud voice: and the woman spoke to Saul, saying, Why have you deceived me? for you are Sa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 woman saw Samuel, she cried with a loud voice: and the woman spoke to Saul, saying, Why have you deceived me? for you are Sau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king said unto her, Be not afraid: for what saw you? And the woman said unto Saul, I saw gods ascending out of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king said unto her, Be not afraid: for what saw you? And the woman said unto Saul, I saw gods ascending out of the ea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unto her, What form is he of? And she said, An old man comes up; and he is covered with a mantle. And Saul perceived that it was Samuel, and he stooped with his face to the ground, and bowed himsel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unto her, What form is he of? And she said, An old man comes up; and he is covered with a mantle. And Saul perceived that it was Samuel, and he stooped with his face to the ground, and bowed himsel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unto her, What form is he of? And she said, An old man comes up; and he is covered with a mantle. And Saul perceived that it was Samuel, and he stooped with his face to the ground, and bowed himsel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said to Saul, Why have you disquieted me, to bring me up? And Saul answered, I am sore distressed; for the Philistines make war against me, and God is departed from me, and answers me no more, neither by prophets, nor by dreams: therefore I have called you, that you may make known unto me what I shall 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said to Saul, Why have you disquieted me, to bring me up? And Saul answered, I am sore distressed; for the Philistines make war against me, and God is departed from me, and answers me no more, neither by prophets, nor by dreams: therefore I have called you, that you may make known unto me what I shall d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said to Saul, Why have you disquieted me, to bring me up? And Saul answered, I am sore distressed; for the Philistines make war against me, and God is departed from me, and answers me no more, neither by prophets, nor by dreams: therefore I have called you, that you may make known unto me what I shall d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said to Saul, Why have you disquieted me, to bring me up? And Saul answered, I am sore distressed; for the Philistines make war against me, and God is departed from me, and answers me no more, neither by prophets, nor by dreams: therefore I have called you, that you may make known unto me what I shall d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said to Saul, Why have you disquieted me, to bring me up? And Saul answered, I am sore distressed; for the Philistines make war against me, and God is departed from me, and answers me no more, neither by prophets, nor by dreams: therefore I have called you, that you may make known unto me what I shall d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id Samuel, Wherefore then do you ask of me, seeing the LORD is departed from you, and is become yours enem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id Samuel, Wherefore then do you ask of me, seeing the LORD is departed from you, and is become yours enem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has done to him, as he spoke by me: for the LORD has rent the kingdom out of yours hand, and given it to your neighbour, even to Davi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has done to him, as he spoke by me: for the LORD has rent the kingdom out of yours hand, and given it to your neighbour, even to Davi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cause you obeyed not the voice of the LORD, nor executed his fierce wrath upon Amalek, therefore has the LORD done this thing unto you this d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cause you obeyed not the voice of the LORD, nor executed his fierce wrath upon Amalek, therefore has the LORD done this thing unto you this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oreover the LORD will also deliver Israel with you into the hand of the Philistines: and tomorrow shall you and your sons be with me: the LORD also shall deliver the host of Israel into the hand of the Philisti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oreover the LORD will also deliver Israel with you into the hand of the Philistines: and tomorrow shall you and your sons be with me: the LORD also shall deliver the host of Israel into the hand of the Philisti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oreover the LORD will also deliver Israel with you into the hand of the Philistines: and tomorrow shall you and your sons be with me: the LORD also shall deliver the host of Israel into the hand of the Philisti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ul fell immediately all along on the earth, and was sore afraid, because of the words of Samuel: and there was no strength in him; for he had eaten no bread all the day, nor all the nigh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ul fell immediately all along on the earth, and was sore afraid, because of the words of Samuel: and there was no strength in him; for he had eaten no bread all the day, nor all the n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woman came unto Saul, and saw that he was sore troubled, and said unto him, Behold, yours handmaid has obeyed your voice, and I have put my life in my hand, and have hearkened unto your words which you spoke unto m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woman came unto Saul, and saw that he was sore troubled, and said unto him, Behold, yours handmaid has obeyed your voice, and I have put my life in my hand, and have hearkened unto your words which you spoke unto 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woman came unto Saul, and saw that he was sore troubled, and said unto him, Behold, yours handmaid has obeyed your voice, and I have put my life in my hand, and have hearkened unto your words which you spoke unto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refore, I pray you, hearken you also unto the voice of yours handmaid, and let me set a morsel of bread before you; and eat, that you may have strength, when you go on your w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therefore, I pray you, hearken you also unto the voice of yours handmaid, and let me set a morsel of bread before you; and eat, that you may have strength, when you go on your w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refused, and said, I will not eat. But his servants, together with the woman, compelled him; and he hearkened unto their voice. So he arose from the earth, and sat upon the b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refused, and said, I will not eat. But his servants, together with the woman, compelled him; and he hearkened unto their voice. So he arose from the earth, and sat upon the b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refused, and said, I will not eat. But his servants, together with the woman, compelled him; and he hearkened unto their voice. So he arose from the earth, and sat upon the b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oman had a fat calf in the house; and she hasted, and killed it, and took flour, and kneaded it, and did bake unleavened bread thereo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oman had a fat calf in the house; and she hasted, and killed it, and took flour, and kneaded it, and did bake unleavened bread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he brought it before Saul, and before his servants; and they did eat. Then they rose up, and went away that nigh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he brought it before Saul, and before his servants; and they did eat. Then they rose up, and went away that nigh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நாட்களிலே பெலிஸ்தர் இஸ்ரவேலின்மேல் யுத்தம்பண்ண, தங்கள் சேனைகளைப் போருக்கு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ஆகீஸ் தாவீதை நோக்கி: நீயும் உன் மனுஷரும் எவ்விதத்திலும் என்னோடேகூட யுத்த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ண்டும் என்று அறியக்கட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 ஆகீசைப் பார்த்து: உம்முடைய அடியான் செய்யப்போகிறதை நீர் நிச்சயமாய் அறிந்துகொள்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ஆகீஸ் தாவீதை நோக்கி: இதற்காக உன்னை எந்நாளும் எனக்கு மெய்காவலனாக 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வேல் இதற்கு முன்னமே மரித்துப்போனான்; இஸ்ரவேலர் எல்லாரும் அவனுக்குத் துக்கங்கொண்டா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கிய ராமாவிலே அவனை அடக்கம் பண்ணினார்கள். சவுல் அஞ்சனம் பார்க்கிறவர்களையும் குறிசொல்லுகிற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இராதபடிக்குத் துரத்தி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லிஸ்தர் கூடிவந்து, சூநேமிலே பாளயமிறங்கினார்கள்; சவுலும் இஸ்ரவேலர் எல்லாரையு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ல்போவாவி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வுல் பெலிஸ்தரின் பாளயத்தைக் கண்டபோது பயந்தான்; அவன் இருதயம் மிகவும் தத்தளித்துக்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 கர்த்தரிடத்தில் விசாரிக்கும் போது, கர்த்தர் அவனுக்குச் சொப்பனங்களினாலாவது, ஊரீமினா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னாலாவது மறு உத்தரவு அருள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வுல் தன் ஊழியக்காரரை நோக்கி: அஞ்சனம்பார்க்கிற ஒரு ஸ்திரீயைத் தேடுங்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த்தில் போய் விசாரிப்பேன் என்றான்; அதற்கு அவனுடைய ஊழியக்காரர்: இதோ, எந்தோரில் அஞ்சனம்பா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ஸ்திரீ இருக்கிறா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சவுல் வேஷம் மாறி, வேறு வஸ்திரம் தரித்துக்கொண்டு, அவனும் அவனோடேகூட இரண்டு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யிலே அந்த ஸ்திரீயினிடத்தில் போய்ச் சேர்ந்தார்கள்; அவளை அவன் நோக்கி: நீ அஞ்சனம்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றிசொல்லி, நான் உன்னிடத்தில் சொல்லுகிறவனை எழும்பிவரச்செ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ந்த ஸ்திரீ: சவுல் அஞ்சனம் பார்க்கிறவர்களையும் குறிசொல்லுகிறவர்களையும்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நிர்மூலமாக்கின செய்தியை நீர் அறிவீரே; என்னைக் கொன்றுபோடும்படி நீர் என் பிராண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வைக்கிறது எ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வுல்: இந்தக் காரியத்திற்காக உனக்குப் பொல்லாப்பு வராது என்பதைக் கர்த்தருடைய ஜீ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சொல்லுகிறேன் என்று அவளுக்குக் கர்த்தர்மேல்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ந்த ஸ்திரீ: உமக்கு நான் யாரை எழும்பிவரப் பண்ண வேண்டும் என்றதற்கு, அவன்: சா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வரப்பண்ண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ஸ்திரீ சாமுவேலைக் கண்டமாத்திரத்தில் மகா சத்தமாய்க் கூப்பிட்டு, சவுலை நோக்கி: ஏ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ம்போக்கினீர்? நீர்தான் சவுலாச்சு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 அவளைப் பார்த்து: நீ பயப்படாதே; நீ காண்கிறது என்ன என்று கேட்டான். அதற்கு அந்த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 பூமிக்குள்ளிருந்து ஏறிவருகிறதைக் காண்கிறேன் என்று சவுலுக்குச்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டைய ரூபம் என்ன என்று அவளைக் கேட்டான். அதற்கு அவள்: சால்வையைப் போர்த்துக்கொண்டிருக்கி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ர்ந்த வயதான மனுஷன் எழும்பிவருகிறான் என்றாள்: அதினாலே சவுல் அவன் சாமுவேல் என்று அறிந்து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ட்டும் முகங்குனிந்து வண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வேல் சவுலை நோக்கி: நீ என்னை எழும்பிவரப்பண்ணி, என்னைக் கலைத்தது என்ன என்று கேட்டான்.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நான் மிகவும் நெருக்கப்பட்டிருக்கிறேன்; பெலிஸ்தர் எனக்கு விரோதமாய் யுத்தம்பண்ணு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 என்னைக் கைவிட்டார்; அவர் தீர்க்கதரிசிகளினாலாவது, சொப்பனங்களினாலாவது எனக்கு மறு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கிறதில்லை; ஆகையால் நான் செய்யவேண்டியதை நீர் எனக்கு அறிவிக்கும்படிக்கு, உம்மை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ச் சாமுவேல்: கர்த்தர் உன்னைவிட்டு விலகி, உனக்குச் சத்துருவாய் இருக்கும்போ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கே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 என்னைக்கொண்டு சொன்னபடியே செய்து முடித்து, ராஜ்யத்தை உன் கையிலிருந்து பறித்து, அ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னாகிய தாவீதுக்குக் கொடுத்து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கர்த்தருடைய சொற்கேளாமலும், அமலேக்கின்மேல் அவருக்கு இருந்த கோபத்தின் உக்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மலும் போனபடியினால், கர்த்தர் இன்றைய தினம் உனக்கு இந்தப் பிரகாரமாக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உன்னுடைய ஜனமாகிய இஸ்ரவேலரையும் பெலிஸ்தர் கையில் ஒப்புக்கொடுப்பார்; நாளைக்கு நீ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 என்னோடிருப்பீர்கள்; இஸ்ரவேலின் பாளயத்தையும் கர்த்தர் பெலிஸ்தரின் கையில் ஒப்புக்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ணமே சவுல் நெடிதாங்கிடையாய்த் தரையிலே விழுந்து, சாமுவேலின் வார்த்தைகளினாலே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டான்; அவன் இராப்பகல் முழுதும் ஒன்றும் சாப்பிடாதிருந்தபடியினால், அவன் பலவீ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ந்த ஸ்திரீ சவுலிடத்தில் வந்து, அவன் மிகவும் கலங்கியிருக்கிறதைக் கண்டு,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உம்முடைய அடியாளாகிய நான் உம்முடைய சொற்கேட்டு, என் பிராணனை என் கையிலே பிடித்துக்கொண்டு,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ன்ன உம்முடைய வார்த்தைகளுக்குக் கீழ்ப்ப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ழுது நீர் உம்முடைய அடியாளுடைய சொல்லைக் கேளும், நான் உமக்கு முன்பாகக் கொஞ்சம் அ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றேன், அதைப் புசிப்பீராக: அப்பொழுது நீர் வழிநடந்து போகத்தக்க பெலன் உமக்குள் இருக்கு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தட்டுதல்பண்ணி, நான் புசிக்கமாட்டேன் என்றான்; ஆனாலும் அவனுடைய ஊழியக்காரரும் அந்த ஸ்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கவும் வருந்திக்கொண்டதினால், அவன் அவர்கள் சொற்கேட்டு, தரையிலிருந்து எழுந்திருந்து கட்டி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 ஸ்திரீயினிடத்தில் கொழுத்தகன்றுக்குட்டி ஒன்று வீட்டில் இருந்தது; அதைத் தீவிரமாய் அடித்து, 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ப் பிசைந்து, அதைப் புளிப்பில்லா அப்பங்களாகச் 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வுலுக்கும் அவன் ஊழியக்காரருக்கும் முன்பாகக் கொண்டுவந்து வைத்தாள்; அவர்கள் பு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அந்த இராத்திரியிலேயே புற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8]]></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2026-09-17T23:56:09Z</dcterms:created>
  <dcterms:modified xsi:type="dcterms:W3CDTF">2026-09-17T23:56:09Z</dcterms:modified>
  <dc:title>1 சாமுவேல்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