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ை அவனுடைய பிதாவின் ஸ்தானத்தில் ராஜாவாக அபிஷேகம் பண்ணினார்கள் என்று தீருவின் ராஜாவாகிய ஈராம் கேள்விப்பட்டு, தன் ஊழியக்காரரை அவனிடத்தில் அனுப்பினான்; ஈராம் தாவீதுக்குச் சகலநாளும் சிநேகிதனா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ை அவனுடைய பிதாவின் ஸ்தானத்தில் ராஜாவாக அபிஷேகம் பண்ணினார்கள் என்று தீருவின் ராஜாவாகிய ஈராம் கேள்விப்பட்டு, தன் ஊழியக்காரரை அவனிடத்தில் அனுப்பினான்; ஈராம் தாவீதுக்குச் சகலநாளும் சிநேகிதனா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சாலொமோன் ஈராமினிடத்தில் ஆட்களை அனுப்ப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தகப்பனாகிய தாவீதின் சத்துருக்களைக் கர்த்தர் அவருடைய பாதங்களுக்குக் கீழ்ப்படுத்திவிடுமளவும், அவர்கள் தம்மைச் சுற்றிலும் செய்கிற யுத்தத்தினால், அவர் தம்முடைய தேவனாகிய கர்த்தருடைய நாமத்திற்கு ஆலயத்தைக் கட்ட, அவருக்குக் கூடாதிருந்தது என்று நீர் அறிந்திருக்கிற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தகப்பனாகிய தாவீதின் சத்துருக்களைக் கர்த்தர் அவருடைய பாதங்களுக்குக் கீழ்ப்படுத்திவிடுமளவும், அவர்கள் தம்மைச் சுற்றிலும் செய்கிற யுத்தத்தினால், அவர் தம்முடைய தேவனாகிய கர்த்தருடைய நாமத்திற்கு ஆலயத்தைக் கட்ட, அவருக்குக் கூடாதிருந்தது என்று நீர் அறிந்திருக்கிற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இப்பொழுதோ என் தேவனாகிய கர்த்தர் எங்கும் எனக்கு இளைப்பாறுதலைத் தந்தார்; விரோதியும் இல்லை, இடையூறும் இ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இப்பொழுதோ என் தேவனாகிய கர்த்தர் எங்கும் எனக்கு இளைப்பாறுதலைத் தந்தார்; விரோதியும் இல்லை, இடையூறும் இ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நான் உன் ஸ்தானத்தில் உன் சிங்காசனத்தின்மேல் வைக்கும் உன் குமாரனே என் நாமத்திற்கு ஆலயத்தைக் கட்டுவான் என்று கர்த்தர் என் தகப்பனாகிய தாவீதினிடத்தில் சொன்னபடியே, என் தேவனாகிய கர்த்தரின் நாமத்திற்கு ஆலயத்தைக் கட்டவேண்டும் என்று இர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நான் உன் ஸ்தானத்தில் உன் சிங்காசனத்தின்மேல் வைக்கும் உன் குமாரனே என் நாமத்திற்கு ஆலயத்தைக் கட்டுவான் என்று கர்த்தர் என் தகப்பனாகிய தாவீதினிடத்தில் சொன்னபடியே, என் தேவனாகிய கர்த்தரின் நாமத்திற்கு ஆலயத்தைக் கட்டவேண்டும் என்று இர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நான் உன் ஸ்தானத்தில் உன் சிங்காசனத்தின்மேல் வைக்கும் உன் குமாரனே என் நாமத்திற்கு ஆலயத்தைக் கட்டுவான் என்று கர்த்தர் என் தகப்பனாகிய தாவீதினிடத்தில் சொன்னபடியே, என் தேவனாகிய கர்த்தரின் நாமத்திற்கு ஆலயத்தைக் கட்டவேண்டும் என்று இரு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லீபனோனில் எனக்காக கேதுருமரங்களை வெட்டக் கட்டளையிடும்; சீதோனியரைப்போல மரவெட்டு வேலை அறிந்தவர்கள் எங்களுக்குள்ளே ஒருவருமில்லை என்பது உமக்குத் தெரியும்; அதற்காக என் வேலைக்காரர் உம்முடைய வேலைக்காரரோடே இருப்பார்கள்; நீர் சொல்வதின்படியெல்லாம் உம்முடைய வேலைக்காரரின் சம்பளத்தை உமக்குக் கொடுப்பேன் என்று சொல்லச் சொன்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லீபனோனில் எனக்காக கேதுருமரங்களை வெட்டக் கட்டளையிடும்; சீதோனியரைப்போல மரவெட்டு வேலை அறிந்தவர்கள் எங்களுக்குள்ளே ஒருவருமில்லை என்பது உமக்குத் தெரியும்; அதற்காக என் வேலைக்காரர் உம்முடைய வேலைக்காரரோடே இருப்பார்கள்; நீர் சொல்வதின்படியெல்லாம் உம்முடைய வேலைக்காரரின் சம்பளத்தை உமக்குக் கொடுப்பேன் என்று சொல்லச் சொன்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லீபனோனில் எனக்காக கேதுருமரங்களை வெட்டக் கட்டளையிடும்; சீதோனியரைப்போல மரவெட்டு வேலை அறிந்தவர்கள் எங்களுக்குள்ளே ஒருவருமில்லை என்பது உமக்குத் தெரியும்; அதற்காக என் வேலைக்காரர் உம்முடைய வேலைக்காரரோடே இருப்பார்கள்; நீர் சொல்வதின்படியெல்லாம் உம்முடைய வேலைக்காரரின் சம்பளத்தை உமக்குக் கொடுப்பேன் என்று சொல்லச் சொன்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ஈராம் சாலொமோனின் வார்த்தைகளைக் கேட்டபோது, மிகவும் சந்தோஷப்பட்டு: அந்த ஏராளமான ஜனங்களை ஆளும்படி, தாவீதுக்கு ஒரு ஞானமுள்ள குமாரனைக் கொடுத்த கர்த்தர் இன்று ஸ்தோத்திரிக்கப்படுவாராக என்று சொல்லி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ஈராம் சாலொமோனின் வார்த்தைகளைக் கேட்டபோது, மிகவும் சந்தோஷப்பட்டு: அந்த ஏராளமான ஜனங்களை ஆளும்படி, தாவீதுக்கு ஒரு ஞானமுள்ள குமாரனைக் கொடுத்த கர்த்தர் இன்று ஸ்தோத்திரிக்கப்படுவாராக என்று சொல்லி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ஈராம் சாலொமோனிடத்தில் மனுஷரை அனுப்பி: நீர் எனக்குச் சொல்லியனுப்பின காரியத்தை நான் கேட்டேன்; கேதுருமரங்களுக்காகவும், தேவதாரி விருட்சங்களுக்காகவும், உம்முடைய விருப்பத்தின்படியெல்லாம் நான் செய்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ஈராம் சாலொமோனிடத்தில் மனுஷரை அனுப்பி: நீர் எனக்குச் சொல்லியனுப்பின காரியத்தை நான் கேட்டேன்; கேதுருமரங்களுக்காகவும், தேவதாரி விருட்சங்களுக்காகவும், உம்முடைய விருப்பத்தின்படியெல்லாம் நான் செய்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வேலைக்காரர் லீபனோனில் இருந்து அவைகளை இறக்கிக் கடலிலே கொண்டுவருவார்கள்; அங்கே நான் அவைகளைத் தெப்பங்களாகக் கட்டி, நீர் நியமிக்கும் இடத்துக்குக் கடல்வழியாய் அனுப்பி, அவைகளை அவிழ்த்து ஒப்பிப்பேன்; அங்கே நீர் அவைகளை ஒப்புக்கொண்டு என் ஜனங்களுக்கு ஆகாரங்கொடுத்து, என் விருப்பத்தின்படி செய்யவேண்டும் என்று சொல்லச்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வேலைக்காரர் லீபனோனில் இருந்து அவைகளை இறக்கிக் கடலிலே கொண்டுவருவார்கள்; அங்கே நான் அவைகளைத் தெப்பங்களாகக் கட்டி, நீர் நியமிக்கும் இடத்துக்குக் கடல்வழியாய் அனுப்பி, அவைகளை அவிழ்த்து ஒப்பிப்பேன்; அங்கே நீர் அவைகளை ஒப்புக்கொண்டு என் ஜனங்களுக்கு ஆகாரங்கொடுத்து, என் விருப்பத்தின்படி செய்யவேண்டும் என்று சொல்லச்சொன்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வேலைக்காரர் லீபனோனில் இருந்து அவைகளை இறக்கிக் கடலிலே கொண்டுவருவார்கள்; அங்கே நான் அவைகளைத் தெப்பங்களாகக் கட்டி, நீர் நியமிக்கும் இடத்துக்குக் கடல்வழியாய் அனுப்பி, அவைகளை அவிழ்த்து ஒப்பிப்பேன்; அங்கே நீர் அவைகளை ஒப்புக்கொண்டு என் ஜனங்களுக்கு ஆகாரங்கொடுத்து, என் விருப்பத்தின்படி செய்யவேண்டும் என்று சொல்லச்சொன்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ஈராம் சாலொமோனுக்கு வேண்டியமட்டும் கேதுருமரங்களையும் தேவதாரி விருட்சங்களையும் கொடுத்துக் கொண்டுவ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லொமோன் ஈராமின் அரமனைக்குப் போஜனத்திற்காக இருபதினாயிரக்கலம் கோதுமையையும், இடித்துப்பிழிந்த ஒலிவமரங்களின் இருபதுகல எண்ணெயையும் கொடுத்தான்; இப்படிச் சாலொமோன் ஈராமுக்கு வருஷாந்தரம் கொடுத்துவ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லொமோன் ஈராமின் அரமனைக்குப் போஜனத்திற்காக இருபதினாயிரக்கலம் கோதுமையையும், இடித்துப்பிழிந்த ஒலிவமரங்களின் இருபதுகல எண்ணெயையும் கொடுத்தான்; இப்படிச் சாலொமோன் ஈராமுக்கு வருஷாந்தரம் கொடுத்துவ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ாலொமோனுக்குச் சொல்லியிருந்தபடியே அவனுக்கு ஞானத்தைத் தந்தருளினார்; ஈராமுக்கும் சாலொமோனுக்கும் சமாதானம் உண்டாயிருந்து, இருவரும் உடன்படிக்கை பண்ணிக்கொண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ாலொமோனுக்குச் சொல்லியிருந்தபடியே அவனுக்கு ஞானத்தைத் தந்தருளினார்; ஈராமுக்கும் சாலொமோனுக்கும் சமாதானம் உண்டாயிருந்து, இருவரும் உடன்படிக்கை பண்ணிக்கொண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இஸ்ரவேலரெல்லாரிலும் ஊழியத்துக்கு முப்பதினாயிரம் அமஞ்சி ஆட்களைப் பிடி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இஸ்ரவேலரெல்லாரிலும் ஊழியத்துக்கு முப்பதினாயிரம் அமஞ்சி ஆட்களைப் பிடி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ில் ஒவ்வொரு மாத்திற்குப் பதினாயிரம்பேரை மாற்றி மாற்றி, லீபனோனுக்கு அனுப்பினான்; அவர்கள் ஒரு மாதம் லீபனோனிலும், இரண்டு மாதம் தங்கள் வீடுகளிலும் இருப்பார்கள்; அதோனீராம் அந்த அமஞ்சி ஆட்களின்மேல் விசாரிப்புக்காரனாயி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ில் ஒவ்வொரு மாத்திற்குப் பதினாயிரம்பேரை மாற்றி மாற்றி, லீபனோனுக்கு அனுப்பினான்; அவர்கள் ஒரு மாதம் லீபனோனிலும், இரண்டு மாதம் தங்கள் வீடுகளிலும் இருப்பார்கள்; அதோனீராம் அந்த அமஞ்சி ஆட்களின்மேல் விசாரிப்புக்காரனாயி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லொமோனிடத்தில் சுமை சுமக்கிறவர்கள் எழுபதினாயிரம்பேரும், மலைகளில் மரம் வெட்டுகிறவர்கள் எண்பதினாயிரபேர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ர்களைத்தவிர வேலையை விசாரித்து வேலையாட்களைக் கண்காணிக்கிறதற்கு தலைமையான விசாரிப்புக்காரர் மூவாயிரத்து முந்நூறுபேரும் இரு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ட்டின கல்லால் ஆலயத்துக்கு அஸ்திபாரம் போட, பெரிதும் விலையேறப்பெற்றதுமான கற்களைக் கொண்டுவர ராஜா கட்டளையி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ட்டின கல்லால் ஆலயத்துக்கு அஸ்திபாரம் போட, பெரிதும் விலையேறப்பெற்றதுமான கற்களைக் கொண்டுவர ராஜா கட்டளையி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லயத்தைக் கட்ட, சாலொமோனின் சிற்பாசாரிகளும், ஈராமின் சிற்பாசாரிகளும், கிபலி ஊராரும், அந்த மரங்களையும் கற்களையும் வெட்டி ஆயத்தப்படுத்த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லயத்தைக் கட்ட, சாலொமோனின் சிற்பாசாரிகளும், ஈராமின் சிற்பாசாரிகளும், கிபலி ஊராரும், அந்த மரங்களையும் கற்களையும் வெட்டி ஆயத்தப்படுத்த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9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ശലോമോനെ അവന്റെ അപ്പന്നു പകരം രാജാവായിട്ടു അഭിഷേകം ചെയ്തു എന്നു സോർരാജാവായ ഹീരാം കേട്ട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ൃത്യന്മാരെ അവന്റെ അടുക്കൽ അയച്ചു. ഹീരാം എല്ലായ്പോഴും ദാവീദിന്റെ സ്നേഹിതന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ശലോമോൻ ഹീരാമിന്റെ അടുക്കൽ ആളയച്ചു പറയിച്ചത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്റെ അപ്പനായ ദാവീദിന്റെ ശത്രുക്കളെ യഹോവ അവന്റെ കാൽക്കീഴാക്കുംവരെ ചുറ്റുമുള്ള യുദ്ധം ഹേതുവ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റെ ദൈവമായ യഹോവയുടെ നാമത്തിന്നു ഒരു ആലയം പണിവാൻ അവന്നു കഴിഞ്ഞില്ല എന്നു നീ അറി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നാൽ ഇപ്പോൾ ഒരു പ്രതിയോഗിയോ വിഘ്നമോ ഇല്ല; എന്റെ ദൈവമായ യഹോവ ചുറ്റും എനിക്കു സ്വസ്ഥ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ല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ആകയാൽ ഇതാ, ഞാൻ നിനക്കു പകരം നിന്റെ സിംഹാസനത്തിൽ ഇരുത്തുന്ന നിന്റെ മകൻ എന്റെ നാമത്തിന്നു ഒരു ആല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ണിയുമെന്നു യഹോവ എന്റെ അപ്പനായ ദാവീദിനോടു അരുളിച്ചെയ്തതു പോലെ എന്റെ ദൈവമായ യഹോവയുടെ നാമത്തിന്നു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ലയം പണിവാൻ ഞാൻ വിചാ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ആകയാൽ ലെബാനോനിൽനിന്നു എനിക്കായി ദേവദാരുമരം മുറിപ്പാൻ കല്പന കൊടുക്കേണം; എന്റെ വേലക്കാർ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ലക്കാരോടുകൂടെ ഉണ്ടായിരിക്കും; നിന്റെ വേലക്കാർക്കും നീ പറയുന്ന കൂലി ഞാൻ എത്തിച്ചു തരാ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ീദോന്യരെപ്പോലെ മരം മുറിപ്പാൻ പരിചയമുള്ളവർ ഞങ്ങളുടെ ഇടയിൽ ആരും ഇല്ല എന്നു നീ അറി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ഹീരാം ശലോമോന്റെ വാക്കു കേട്ടപ്പോൾ ഏറ്റവും സന്തോഷിച്ചു: ഈ മഹാജനത്തെ വാഴുവാൻ ദാവീദ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്ഞാനമുള്ളോരു മകനെ കൊടുത്ത യഹോവ ഇന്നു വാഴ്ത്തപ്പെടുമാറാകട്ടെ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ഹീരാം ശലോമോന്റെ അടുക്കൽ ആളയച്ചു പറയിച്ചതു എന്തെന്നാൽ: നീ പറഞ്ഞയച്ച വസ്തുത ഞാൻ കേട്ട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വദാരുവിന്റെയും സരളമരത്തിന്റെയും കാര്യത്തിൽ നീ ഇച്ഛിച്ചതു ഒക്കെയും ഞാൻ ചെയ്യ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്റെ വേലക്കാർ ലെബാനോനിൽനിന്നു കടലിലേക്കു അവയെ ഇറക്കിയശേഷം ഞാൻ ചങ്ങാടം കെട്ടിച്ചു നീ പറയ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ലത്തേക്കു കടൽ വഴിയായി എത്തിച്ചു കെട്ടഴിപ്പിച്ചുതരാം; നീ ഏറ്റുവാങ്ങേണം; എന്നാൽ എന്റെ ഗൃഹ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ഹാരം എത്തിച്ചുതരുന്ന കാര്യത്തിൽ നീ എന്റെ ഇഷ്ടവും നിവർത്ത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ങ്ങനെ ഹീരാം ശലോമോന്നു ദേവദാരുവും സരളമരവും അവന്റെ ഇഷ്ടംപോലെ ഒക്കെയും കൊടുത്തു 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ശലോമോൻ ഹീരാമിന്റെ ഗൃഹത്തിലേക്കു ആഹാരംവകെക്കു ഇരുപതിനായിരം പറ കോതമ്പും ഇരുപതു പറ ഇടിച്ചെടുത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ണ്ണയും കൊടുത്തു; ഇങ്ങനെ ശലോമോൻ ഹീരാമിന്നു ആണ്ടുതോറും 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ഹോവ ശലോമോനോടു അരുളിച്ചെയ്തതുപോലെ അവന്നു ജ്ഞാനം നൽകി; ഹീരാമും ശലോമോനും തമ്മിൽ സമാധാനമാ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ഇരുവരും തമ്മിൽ ഉടമ്പടി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ശലോമോൻ രാജാവു യിസ്രായേലിൽനിന്നൊക്കെയും ഊഴിയവേലക്കാരെ വരിയിട്ടെടുത്തു; ഊഴിയ വേലക്ക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പ്പതിനായിരംപേര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ൻ അവരെ മാസംതോറും പതിനായിരംപേർവീതം മാറി മാറി ലെബാനോനിലേക്കു അയച്ചു; അവർ ഒരു മാസം ലെബാനോന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ണ്ടുമാസം വീട്ടിലും ആയിരുന്നു; അദോനീരാം ഊഴിയവേലക്കാർക്കു മേധാവി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വേല ചെയ്യുന്ന ജനത്തെ ഭരിച്ചു വേല നടത്തുന്ന മൂവായിരത്തിമുന്നൂറു പ്രധാനകാര്യക്കാരന്മാരൊഴി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ശലോമോന്നു എഴുപതിനായിരം ചുമട്ടുകാരും മലയിൽ എണ്പതിനായിരം കല്ലുവെട്ടുകാര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ആലയത്തിന്നു ചെത്തിയ കല്ലുകൊണ്ടു അടിസ്ഥാനം ഇടുവാൻ അവർ രാജകല്പനപ്രകാരം വിശേഷപ്പെട്ട വലിയകല്ല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ട്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ശലോമോന്റെ ശില്പികളും, ഹീരാമിന്റെ ശില്പികളും ഗെബാല്യരും ആലയപ്പണിക്കായി മരവും കല്ലും ചെത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2026-10-20T05:20:54Z</dcterms:created>
  <dcterms:modified xsi:type="dcterms:W3CDTF">2026-10-20T05:20:54Z</dcterms:modified>
  <dc:title>1 രാജാക്കന്മാർ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