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તેઓને ખબર પડી કે નિયમમાં એવું લખેલુ છે કે યહોવાએ મૂસા મારફતે એવી આજ્ઞા જણાવી હતી કે સાત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નાનાં ઉત્સવ દરમ્યાન ઇસ્રાએલીઓએ કામચલાઉ માંડવાઓમાં રહેવું જોઇ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ે તેમણે યરૂશાલેમમાં અને બીજા બધાં શહેરોમાં ઢંઢેરો પિટાવીને એવું જાહેર કરવું કે, “ડુંગર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ઓ અને નિયમમાં લખ્યા પ્રમાણે કામચલાઉ માંડવા બનાવવા માટે જૈતૂનની, જંગલી જૈતૂનની, મેંદીની અને ખજૂર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જ બીજા ઘટાદાર વૃક્ષોની ડાળીઓ લઇ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સાંભળીને લોકો જઇને તે પ્રમાણે લઇ આવ્યા, ને તેઓમાંના દરેક પોતાના ઘરના ધાબા પર,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ગણામાં, દેવના મંદિરના આંગણામાં, પાણીના દરવાજાના ચોકમાં તથા એફ્રાઇમના દરવાજાના ચોકમાં કામચલા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ડવાઓ બાંધવા માટે તેનો ઉ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ઓ બંદીવાસમાંથી પાછા આવ્યા હતા તેમણે બધાએ કામચલાઉ માંડવાઓ બાંધીને તેમાં વાસ કર્યો. નૂન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શુઆના દિવસોથી માંડીને આજપર્યત ઇસ્રાએલીઓએ કદી આવું કર્યુ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ાત દિવસોના આ પર્વના પ્રત્યેક દિવસે તેણેે દેવના નિયમશાસ્રમાંથી વાંચન કર્યુ અને તેઓએ સાત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સવ રાખ્યો અને આઠમા દિવસે પૂર્ણાહુતિ સભા હતી જેવી રીતે નિયમમાં જણાવ્યું છે ત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ધા લોકો પાણી દરવાજાના સામેના મેદાનમાં ભેગા થયા અને તેમણે લહિયા એઝરાને, યહોવાએ ઇસ્રાએલ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શાસ્ત્ર ફરમાવ્યુ હતું તે પુસ્તક લાવવા માટે પૂછ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તેથી સાતમાં મહિનાનાં પહેલા દિવસે યાજક એઝરા, સ્ત્રીઓ અને પુરુષો તેમજ સમજણાં થયેલાં બાળકોની સ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નિયમશાસ્ત્ર લઇ આવ્યો. જેઓ સાંભળીને સમજી શક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પાણીના દરવાજા સામેના ચોક આગળ તે ઊભો રહ્યો અને પરોઢથી તે બપોર સુધી તેણે સ્ત્રી, પુરુષો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સમજી શકે તેમની સમક્ષ તે નિયમોનું વાચન કર્યુ. તેઓ સર્વ ખૂબ ધ્યાનપૂર્વક નિયમશાસ્ત્ર સાંભળ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માટે ઊભા કરેલા લાકડાના મંચ પર લહિયો એઝરા ઊભો હતો, તેની જમણી બાજુએ માત્તિથ્યા, શેમા, અના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રિયા, હિલ્કિયા, અને માઅસેયા; અને તેની ડાબી બાજુએ પદાયા મીશાએલ, માલ્કિયા, હાશુમ, હાશ્બાદાના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, અને મશુલ્લામ ઊભ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ઝરા બધા કરતાં ઊંચે ઉભેલો હતો. તેણે સર્વ લોકોના દેખતાં તે નિયમશાસ્ત્ર ઊઘાડ્યું; તેને ઉઘાડતો જો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તેઓ બધા ઊભા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એઝરાએ મહાન દેવ યહોવાને ધન્યવાદ આપ્યા. સર્વ લોકોએ કહ્યું, “આમીન આમીન” અને પોતાના હાથ આ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ઊંચા કર્યા અને ભૂમિ સુધી નીચે નમીને પોતાના મુખ ભૂમિ તરફ રાખીને યહોવાનું ભજ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ેશૂઆ, બાની, શેરેબ્યા, યામીન, આક્કૂબ, શાબ્બથાય, હોદિયા, માઅસેયા, કલીટા, અઝાર્યા, યોઝાબાદ, હાન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લાયાએ એમ બધા લેવીઓએ પોતપોતની જગ્યાએ ઊભેલા કુળસમૂહોને નિયમશાસ્ત્રની સમજણ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ણે દેવના નિયમશાસ્ત્રમાંથી વાંચ્યુ, અને જે વાંચ્યુ તેનો અર્થ સ્પષ્ટ કરીને સમજાવ્યો જેથી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િયમશાસ્ત્રનાં વચનો સાંભળતા સાંભળતા એ લોકો રડતાં હતાં તેથી પ્રશાસક નહેમ્યાએ એઝરા જે યાજ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હિયો હતો તથા લોકોને શિક્ષણ આપનાર લેવીઓએ સર્વ લોકોને કહ્યુ કે, “આ દિવસ તમારા દેવ યહોવાને માટે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માટે શોક કરતાં હોય તેવી રીતે વર્તવું નહિ પરંતુ બધાં લોકો જેમણે નિયમશાસ્રના વચનો સાંભળ્ય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લોકો રડ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તેણે તેમને કહ્યુ કે, “હવે આગળ વધો, સારું સ્વાદિષ્ટ ભોજલ ખાઓ, પીઓ અને જેઓની સ્થિતિ ન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સૌને માટે મિષ્ટાન મોકતવામાં આવ્યા, કારણ, આજ્નો દિવસ આપણા યહોવાનો પવિત્ર દિવસ છે. ઉદાસ થશ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, યહોવાનો આનંદ એ જ તમારું બળ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છાના રહો, કારણકે આજનો દિવસ પવિત્ર છે; માટે ઉદાસ ન થાઓ, એમ કહીને લેવીઓએ સર્વ લોકોને શ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થી બધાં લોકોએ જઇને ખાધુંપીધું, બીજાઓને તેમના હિસ્સા મોકલ્યા અને તેઓ ઘણાં જ આનંદમાં હતા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જે શાસ્ત્રવચનો વાંચી સંભળાવવામાં આવ્યાં હતાં તે તેઓ સમજ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ીજે દિવસે સમગ્ર પ્રજાના કુટુંબના આગેવાનો, યાજકો અને લેવીઓ સાથે નિયમશાસ્રના શબ્દનો અભ્યાસ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્રી એઝરા સમક્ષ ભેગ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2026-10-20T06:11:20Z</dcterms:created>
  <dcterms:modified xsi:type="dcterms:W3CDTF">2026-10-20T06:11:20Z</dcterms:modified>
  <dc:title>નહેમ્યા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