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த்தான் அசீரியா ராஜாவாகிய சர்கோனாலே அனுப்பப்பட்டு, அஸ்தோத்துக்கு வந்து, அஸ்தோத்தின்மேல் யுத்தம்பண்ணி, அதைப் பிடித்த வருஷத்திலே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ஆமோத்சின் குமாரனாகிய ஏசாயாவை நோக்கி: நீ போய் உன் அரையிலிருக்கிற இரட்டை அவிழ்த்து, உன் கால்களிலிருக்கிற பாதரட்சகளைக் கழற்று என்றார்; அவன் அப்படியே செய்து, வஸ்திரமில்லாமலும் வெறுங்காலுமாய் நட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கிப்தின்மேலும் எத்தியோப்பியாவின்மேலும் வரும் மூன்றுவருஷத்துக் காரியங்களுக்கு அடையாளமும் குறிப்புமாக என் ஊழியக்காரனாகிய ஏசாயா வஸ்திரமில்லாமலும் வெறுங்காலுமாய் நடக்கிறதுபோல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ீரியா ராஜா, தான் சிறைபிடிக்கப்போகிற எகிப்தியரும், தான் குடிவிலக்கப்போகிற எத்தியோப்பியருமாகிய இளைஞரையும் கிழவரையும், வஸ்திரமில்லாமலும் வெறுங்காலுமாய் எகிப்தியருக்கு வெட்கமுண்டாகும்படி, இருப்பிடம் மூடப்படாதவர்களாய்க் கொண்டுபோ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இந்தக் கடற்கரைக் குடிகள் தாங்கள் நம்பியிருந்த எத்தியோப்பியாவைக்குறித்தும், தாங்கள் பெருமைபாராட்டின எகிப்தைக்குறித்தும் கலங்கி வெட்கி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சீரிய ராஜாவின் முகத்துக்குத் தப்பும்படிக்கு நாங்கள் நம்பி, சகாயத்துக்கென்று ஓடிவந்து அண்டினவன் இப்படியானானே; நாங்கள் எப்படி விடுவிக்கப்படுவோம் என்று அக்காலத்திலே சொல்லு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ശ്ശൂർരാജാവായ സര്ഗ്ഗോന്റെ കല്പനപ്രകാരം തർത്താൻ അശ്ദോദിലേക്കു ചെന്നു അശ്ദോദിനോടു യുദ്ധം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പിടിച്ച ആണ്ട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 കാലത്തു തന്നേ, യഹോവ ആമോസിന്റെ മകനായ യെശയ്യാവോടു: നീ ചെന്നു നിന്റെ അരയിൽനിന്നു രട്ടുശീ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ഴിച്ചുവെച്ചു കാലിൽനിന്നു ചെരിപ്പും ഊരിക്കളക എന്നു കല്പിച്ചു; അവൻ അങ്ങനെ ചെയ്തു നഗ്നന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രിപ്പിടാതെയും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ിന്നെ യഹോവ അരുളിച്ചെയ്തതു; എന്റെ ദാസനായ യെശയ്യാവു മിസ്രയീമിന്നും കൂശിന്നും അടയാളവും അത്ഭു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ട്ടു മൂന്നു സംവത്സരം നഗ്നനായും ചെരിപ്പിടാതെയും നടന്നതുപോല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ശ്ശൂർരാജാവു മിസ്രയീമിൽനിന്നുള്ള ബദ്ധന്മാരെയും കൂശിൽനിന്നുള്ള പ്രവാസികളെയും ആബാലവൃ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ിന്റെ ലജ്ജെക്കായിട്ടു നഗ്നന്മാരും ചെരിപ്പിടാത്തവരും ആസനം മറെക്കാത്തവരും ആയി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അവർ തങ്ങളുടെ പ്രത്യാശയായിരുന്ന കൂശും തങ്ങളുടെ പുകഴ്ചയായിരുന്ന മിസ്രയീമുംനിമിത്തം ഭ്രമ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കടൽക്കരയിലെ നിവാസികൾ അന്നു: അശ്ശൂർരാജാവിന്റെ കയ്യിൽ നിന്നു വിടുവിക്കപ്പെടുവാൻ സഹായ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ഓടിച്ചെന്നിരുന്ന നമ്മുടെ പ്രത്യാശ ഇങ്ങനെ ആയല്ലോ; ഇനി നാം എങ്ങനെ രക്ഷപ്പെടും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2026-10-21T01:59:31Z</dcterms:created>
  <dcterms:modified xsi:type="dcterms:W3CDTF">2026-10-21T01:59:31Z</dcterms:modified>
  <dc:title>യെശയ്യാവ്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