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ம் கீதம் ஜெய ஜெய கீ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 கொட்டிப் பாடிடுவோம் -இயேச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ன் உயிர்த்தெழுந்தார் -அல்லேலூ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் என்று ஆர்ப்பரிப்ப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 அதோ கல்லறை மூடின பெருங்க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ரண்டுருண்டோடுது பார் – அங்க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ட்ட முத்திரைக் காவல் நிற்கு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ுத்திரர் சந்நிதி மு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ாம் வேண்டாம் அழுதிட வேண்ட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உரைத்திடுவோம் -த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றின மாமறை விட்டனர் கல்லற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ங்கள் கலிலேயாவுக்க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னா காய்பா ஆசாரியர் சங்க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ரடி கொள்ளுகின்றார் -இன்ன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தகணங்கள் இடி ஒலி கண்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ந்து நடுங்குகின்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ல் நிலைகளை உயிர்த்தி நடப்ப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ின்றார் ஜெய வீரர் – ந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ளவாத்தியம் கைமணி பூரிக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ுத்து முழுங்க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2026-10-31T03:30:23Z</dcterms:created>
  <dcterms:modified xsi:type="dcterms:W3CDTF">2026-10-31T03:30:23Z</dcterms:modified>
  <dc:title>துதிப் பாடல்கள் : 1082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