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 நான் அசைக்கப்படு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 நான் அசைக்கப்பட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રક્ષા કરો, કારણ કે હું તમને આધીન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 યહોવાને કહ્યુ છે, “તમે મારા માલિક છો. મારી પાસે જે બધું સારું છે તે ફકત તમારી પાસેથી જ આ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ૃથ્વી પર યહોવાથી ડરનારા સંતો ઉત્તમ છે, એવાં સ્રી પુરુષના સંગમાંજ મને આનંદ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ઓ યહોવાને બદલે બીજા દેવોની પૂજા કરવા દોડે છે તે સર્વ દુ:ખના દરિયામાં ડૂબી જશે. હું તેઓની મૂર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ચડાવાતા લોહીના પેયાર્પણમાં જોડાઇશ નહિ. હું તેમના દેવોના નામ કદી પણ ઉચ્ચા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, તમે મારા વારસાનો તથા મારા પ્યાલાનો ભાગ છો. હે યહોવા, તમે મને સહાય કરો! તમે મને મારો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 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નંદદાયક સ્થાનમાં મારા સુશોભિત વારસાનો ભાગ મને મળ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ને બોધ આપવા માટે હું યહોવાની પ્રશંસા કરું છું. રોજ રાત્રે તે મને જ્ઞાન આપે છે અને મારે શું ક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ને જણ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યહોવાને સદા મારી સામે રાખ્યા છે તેથી મને કદી પડવાનો કે ઠોકર ખાવાનો ડર નથી. હું તેમના જમણા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જ છું, ત્યાંથી મને કોઇ ખસેડ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મારું હૃદય ભરપૂર આનંદમાં છે. અને મારો આત્મા પણ ખુશ છે; તેથી મારું શરીર સુરક્ષિત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, તમે મારો આત્મા, શેઓલને સોંપશો નહિ. તમે તમારા ભકતોને કબરમાં જવા દ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પોતેજ મને જણાવો છો, જીવનમાં ક્યા માગેર્ મારે જવું. તમારી હાજરીથી સંપૂર્ણ આનંદ છે. તમારી જમ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એ અનંતકાલીન અને અસીમ સુખ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2026-10-20T09:19:16Z</dcterms:created>
  <dcterms:modified xsi:type="dcterms:W3CDTF">2026-10-20T09:19:16Z</dcterms:modified>
  <dc:title>ગીતશાસ્ત્ર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