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ழைகள் பாழாக்கப்பட்டதினிமித்தமும், எளியவர்கள் விடும் பெருமூச்சினிமித்தமும், நான் இப்பொழுது எழுந்து, அவன்மேல் சீறுகிறவர்களுக்கு அவனைக் காத்துச் சுகமாயிருக்கப்பண்ணுவேன் என்று கர்த்தர் சொல்லு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ழைகள் பாழாக்கப்பட்டதினிமித்தமும், எளியவர்கள் விடும் பெருமூச்சினிமித்தமும், நான் இப்பொழுது எழுந்து, அவன்மேல் சீறுகிறவர்களுக்கு அவனைக் காத்துச் சுகமாயிருக்கப்பண்ணுவேன் என்று கர்த்தர் சொல்ல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ுடைய சொற்கள் மண்குகையில் ஏழுதரம் உருக்கி புடமிடப்பட்ட வெள்ளிக்கொப்பான சுத்த சொற்களாயிருக்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ுடைய சொற்கள் மண்குகையில் ஏழுதரம் உருக்கி புடமிடப்பட்ட வெள்ளிக்கொப்பான சுத்த சொற்களாயிருக்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ாவே, நீர் அவர்களைக் காப்பாற்றி, அவர்களை என்றைக்கும் இந்தச் சந்ததிக்கு விலக்கிக் காத்துக்கொள்ளுவீ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புத்திரரில் சண்டாளர் உயர்ந்திருக்கும்போது, துன்மார்க்கர் எங்கும் சுற்றித்திரி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புத்திரரில் சண்டாளர் உயர்ந்திருக்கும்போது, துன்மார்க்கர் எங்கும் சுற்றித்திரி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ரட்சியும் கர்த்தாவே, பக்தியுள்ளவன் அற்றுப்போகிறான்; உண்மையுள்ளவர்கள் மனுபுத்திரரில் குறைந்திருக்கி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ரட்சியும் கர்த்தாவே, பக்தியுள்ளவன் அற்றுப்போகிறான்; உண்மையுள்ளவர்கள் மனுபுத்திரரில் குறைந்திருக்கி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வர் தங்கள் தோழரோடே பொய்பேசுகிறார்கள்; இச்சக உதடுகளால் இருமனதாய்ப் பேசுகி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வர் தங்கள் தோழரோடே பொய்பேசுகிறார்கள்; இச்சக உதடுகளால் இருமனதாய்ப் பேசுகி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ச்சகம்பேசுகிற எல்லா உதடுகளையும், பெருமைகளைப் பேசுகிற நாவையும் கர்த்தர் அறுத்துப்போடுவ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ச்சகம்பேசுகிற எல்லா உதடுகளையும், பெருமைகளைப் பேசுகிற நாவையும் கர்த்தர் அறுத்துப்போடுவ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: எங்கள் நாவுகளால் மேற்கொள்ளுவோம், எங்கள் உதடுகள் எங்களுடையது; யார் எங்களுக்கு ஆண்டவன் என்று சொல்லுகி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: எங்கள் நாவுகளால் மேற்கொள்ளுவோம், எங்கள் உதடுகள் எங்களுடையது; யார் எங்களுக்கு ஆண்டவன் என்று சொல்லு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0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িন্তু প্রভু বলছেন: “মন্দ লোকরা দুর্বলদের কাছ থেকে চুরি করেছে| নিঃসহায় লোকদের জিনিষ ওরা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ছে| কিন্তু এখন আমি নিজে দাঁড়িয়ে, ঐসব ভারাক্রান্ত লোকদের রক্ষা করব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্রভুর কথাগুলি, জ্বলন্ত আগুনে গলানো রূপোর মত সত্য ও খাঁটি| কথাগুলি সেই রূপোর মত খাঁটি যাকে সাত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লিয়ে শুদ্ধ করা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হে প্রভু, নিঃসহায় মানুষের দেখাশুনা করুন| তাদের এখন এবং চিরদিনের জন্য রক্ষা করু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মন্দ লোকরা আমাদের চারদিকে রয়েছে| তারা সব জায়গায় গুরুত্বপূর্ণ লোকের মত ব্যবহার করে| এদি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নুষের নির্লজ্জ কাজগুলি প্রশংসা প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হে প্রভু, আমায় রক্ষা করুন! ভালো লোকরা সবাই চলে গেছে| প্রকৃত বিশ্বাসীদের এই পৃথিবীর লোকদে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া হয়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লোক তার প্রতিবেশীদের মিথ্যা কথা বলে| প্রত্যেকটি লোক তার প্রতিবেশীকে তোষামোদ করে এবং ঠকাব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থ্যে কথা বল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়ে ঠোঁট দিয়ে মানুষ মিথ্যা কথা বলে, সেই ঠোঁটগুলি প্রভুর কেটে ফেলা উচিত্‌| য়ে জিভ দিয়ে তারা বড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ড় গল্প বলেছে, প্রভুর সেই জিভগুলিও কেটে ফেলা উচিত্‌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েই লোকেরা বলছে, “আমরা প্রকৃত পক্ষে মিথ্যা কথা বলবো এবং গুরুত্বপূর্ণ লোক হব| আমরা জানি কি বল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, তাই কেউই আমাদের মনিব হ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2026-07-31T16:36:33Z</dcterms:created>
  <dcterms:modified xsi:type="dcterms:W3CDTF">2026-07-31T16:36:33Z</dcterms:modified>
  <dc:title>சங்கீதம்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