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னாந்தரமும் வறண்ட நிலமும் மகிழ்ந்து, கடுவெளி களித்து, புஷ்பத்தைப்போல செழ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மிகுதியாய்ச் செழித்து பூரித்து ஆனந்தக்களிப்புடன் பாடும்; லீபனோனின் மகிமையையும் கர்மேல் சாரோன் என்பவைகளின் அலங்காரமும் அதற்கு அளிக்கப்படும்; அவர்கள் கர்த்தருடைய மகிமையையும், நமது தேவனுடைய மகத்துவத்தையும் காண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ளர்ந்த கைகளைத் திடப்படுத்தி, தள்ளாடுகிற முழங்கால்களைப் பலப்படுத்த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ம் பதறுகிறவர்களைப் பார்த்து: நீங்கள் பயப்படாதிருங்கள், திடன்கொள்ளுங்கள்; இதோ, உங்கள் தேவன் நீதியைச் சரிக்கட்டவும், உங்கள் தேவன் பதிலளிக்கவும் வருவார்; அவர் வந்து உங்களை இரட்சிப்பார் என்று சொல்ல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ுருடரின் கண்கள் திறக்கப்பட்டு, செவிடரின் செவிகள் திறவுண்ட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ுடவன் மானைப்போல் குதிப்பான்; ஊமையன் நாவும் கெம்பீரிக்கும்; வனாந்தரத்திலே தண்ணீர்களும், கடுவெளியிலே ஆறுகளும் பாய்ந்தோ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ட்டாந்தரை தண்ணீர்த்தடாகமும், வறண்ட நிலம் நீரூற்றுகளுமாகும், வலுசர்ப்பங்கள் தாபரித்துக் கிடந்த இடங்களிலே புல்லும் கொறுக்கையும் நாணலும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 பெரும்பாதையான வழியும் இருக்கும்; அது பரிசுத்த வழி என்னப்படும்; தீட்டுள்ளவன் அதிலே நடந்துவருவதில்லை; அந்த வழியில் நடக்கிறவர்கள் பேதையாயிருந்தாலும் திசைகெட்டுப் போ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சிங்கம் இருப்பதில்லை; துஷ்டமிருகம் அங்கே போவதுமில்லை, அங்கே காணப்படவுமாட்டாது; மீட்கப்பட்டவர்களே அதில் நட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ல் மீட்கப்பட்டவர்கள் திரும்பி, ஆனந்தக்களிப்புடன் பாடி, சீயோனுக்கு வருவார்கள்; நித்திய மகிழ்ச்சி அவர்கள் தலையின்மேலிருக்கும்; சந்தோஷமும் மகிழ்ச்சியும் அடைவார்கள்; சஞ்சலமும் தவிப்பும் ஓடி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రణ్యమును ఎండిన భూమియు సంతోషించును అడవి ఉల్లసించి కస్తూరిపుష్పమువలె పూ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ది బహుగా పూయుచు ఉల్లసించును ఉల్లసించి సంగీతములు పాడును లెబానోను సౌందర్యము దానికి కలుగును కర్మ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ారోనులకున్న సొగసు దానికుండును అవి యెహోవా మహిమను మన దేవుని తేజస్సును చ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డలిన చేతులను బలపరచుడి తొట్రిల్లు మోకాళ్లను దృఢపర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త్తరిల్లు హృదయులతో ఇట్లనుడి భయపడక ధైర్యముగా ఉండుడి ప్రతిదండన చేయుటకై మీ దేవుడు వ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దండనను దేవుడు చేయదగిన ప్రతికారమును ఆయన చేయును ఆయన వచ్చి తానే మిమ్ము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్రుడ్డివారి కన్నులు తెరవబడును చెవిటివారి చెవులు విప్ప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ుంటివాడు దుప్పివలె గంతులువేయును మూగవాని నాలుక పాడును అరణ్యములో నీళ్లు ఉబుకును అడవిలో కాలువ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ండమావులు మడుగులగును ఎండిన భూమిలో నీటిబుగ్గలు పుట్టును నక్కలు పండుకొనినవాటి ఉనికిపట్టులో జ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ంగగడ్డియు మేతయ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క్కడ దారిగా నున్న రాజమార్గము ఏర్పడును అది పరిశుద్ధ మార్గమనబడును అది అపవిత్రులు పోకూడని మార్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మార్గమున పోవువారికి ఏర్పరచబడును మూఢులైనను దానిలో నడచుచు త్రోవను తప్పక యు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క్కడ సింహముండదు క్రూరజంతువులు దాని ఎక్కవు, అవి అక్కడ కనబడవు విమోచింపబడినవారే అక్కడ నడ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ిమోచించినవారు పాటలుపాడుచు తిరిగి సీయోనునకు వచ్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తలలమీద నిత్యానందముండును వారు ఆనందసంతోషములు గలవారై వచ్చెదరు. దుఃఖమును నిట్టూర్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గి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2026-10-21T04:41:24Z</dcterms:created>
  <dcterms:modified xsi:type="dcterms:W3CDTF">2026-10-21T04:41:24Z</dcterms:modified>
  <dc:title>యెషయా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