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கிப்திலே எங்கள் பிதாக்கள் அநுபவித்த சிறுமையை நீர் கண்டு, சிவந்த சமுத்திரத்தில் அவர்கள் கூப்பிடுதலைக்கேட்டீ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8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Nehemiah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And they took strong cities, and a fat land, and possessed houses full of all goods, wells du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vineyards, and olive yards, and fruit trees in abundance: so they did eat, and were filled,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became fat, and delighted themselves in your great goodnes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Nevertheless they were disobedient, and rebelled against you, and cast your law behind thei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backs, and slew your prophets which testified against them to turn them to you, and they wrough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reat provocation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Therefore you delivered them into the hand of their enemies, who vexed them: and in the time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ir trouble, when they cried unto you, you heard them from heaven; and according to your manifol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ercies you gave them saviours, who saved them out of the hand of their enemi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But after they had rest, they did evil again before you: therefore left you them in the land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ir enemies, so that they had the dominion over them: yet when they returned, and cried unto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you heard them from heaven; and many times did you deliver them according to your merci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And testified against them, that you might bring them again unto your law: yet they deal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oudly, and hearkened not unto your commandments, but sinned against your judgments, (which if a]]></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an do, he shall live in them;) and withdrew the shoulder, and hardened their neck, and would no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ea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Yet many years did you forbear them, and testified against them by your spirit in your prophet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yet would they not give ear: therefore gave you them into the hand of the people of the land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Nevertheless for your great mercies' sake you did not utterly consume them, nor forsake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or you are a gracious and merciful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Now therefore, our God, the great, the mighty, and the terrible God, who keep covenant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mercy, let not all the trouble seem little before you, that has come upon us, on our kings, on 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inces, and on our priests, and on our prophets, and on our fathers, and on all your people, sin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time of the kings of Assyria unto this da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Nevertheless you are just in all that is brought upon us; for you have done right, but we hav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one wickedl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Neither have our kings, our princes, our priests, nor our fathers, kept your law, nor hearken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unto your commandments and your testimonies, wherewith you did testify against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For they have not served you in their kingdom, and in your great goodness that you gave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in the large and fat land which you gave before them, neither turned they from their wick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ork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Behold, we are servants this day, and for the land that you gave unto our fathers to eat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ruit thereof and the good thereof, behold, we are servants in i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And it yields much increase unto the kings whom you have set over us because of our sins: als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y have dominion over our bodies, and over our cattle, at their pleasure, and we are in grea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istres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And because of all this we make a sure covenant, and write it; and our princes, Levites,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iests, seal unto i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Now in the twenty and fourth day of this month the children of Israel were assembled with]]></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asting, and with sack clothes, and earth upon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And the seed of Israel separated themselves from all strangers, and stood and confessed thei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ins, and the iniquities of their father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And they stood up in their place, and read in the book of the law of the LORD their God on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fourth part of the day; and another fourth part they confessed, and worshipped the LORD their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Then stood up upon the stairs, of the Levites, Jeshua, and Bani, Kadmiel, Shebaniah, Bunni,]]></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herebiah, Bani, and Chenani, and cried with a loud voice unto the LORD their Go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Then the Levites, Jeshua, and Kadmiel, Bani, Hashabniah, Sherebiah, Hodijah, Shebaniah,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ethahiah, said, Stand up and bless the LORD your God for ever and ever: and blessed be y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lorious name, which is exalted above all blessing and prais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You, even you, are LORD alone; you have made heaven, the heaven of heavens, with all their hos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earth, and all things that are therein, the seas, and all that is therein, and you preserve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ll; and the host of heaven worships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You are the LORD the God, who did choose Abram, and brought him forth out of Ur of the Chalde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gave him the name of Abraha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And found his heart faithful before you, and made a covenant with him to give the land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anaanites, the Hittites, the Amorites, and the Perizzites, and the Jebusites, and the Girgashit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o give it, I say, to his seed, and have performed your words; for you are righteou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And did see the affliction of our fathers in Egypt, and heard their cry by the Red sea;]]></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And showed signs and wonders upon Pharaoh, and on all his servants, and on all the people of 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land: for you knew that they dealt proudly against them. So did you get you a name, as it is t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a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And you did divide the sea before them, so that they went through the midst of the sea on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ry land; and their persecutors you threw into the deeps, as a stone into the mighty water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Moreover you led them in the day by a cloudy pillar; and in the night by a pillar of fire, t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ive them light in the way wherein they should g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You came down also upon mount Sinai, and spoke with them from heaven, and gave them righ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judgments, and true laws, good statutes and commandment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And made known unto them your holy sabbath, and commandedst them precepts, statutes, and law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by the hand of Moses your servan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And gave them bread from heaven for their hunger, and brought forth water for them out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rock for their thirst, and promised them that they should go in to possess the land which you ha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worn to give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But they and our fathers dealt proudly, and hardened their necks, and hearkened not to y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mmandment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And refused to obey, neither were mindful of your wonders that you did among them; but harden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ir necks, and in their rebellion appointed a captain to return to their bondage: but you are a]]></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od ready to pardon, gracious and merciful, slow to anger, and of great kindness, and forsook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no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Yea, when they had made them a molten calf, and said, This is your God that brought you up ou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 Egypt, and had wrought great provocation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Yet you in your manifold mercies forsook them not in the wilderness: the pillar of the clou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eparted not from them by day, to lead them in the way; neither the pillar of fire by night, to show]]></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m light, and the way wherein they should g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You gave also your good spirit to instruct them, and withheld not your manna from their mouth,]]></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gave them water for their thirs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Yea, forty years did you sustain them in the wilderness, so that they lacked nothing; thei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lothes waxed not old, and their feet swelled no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Moreover you gave them kingdoms and nations, and did divide them into corners: so they possess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land of Sihon, and the land of the king of Heshbon, and the land of Og king of Basha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Their children also multiplied you as the stars of heaven, and brought them into the l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ncerning which you had promised to their fathers, that they should go in to possess i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So the children went in and possessed the land, and you subdued before them the inhabitants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land, the Canaanites, and gave them into their hands, with their kings, and the people of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land, that they might do with them as they woul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9]]></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2026-10-21T09:39:25Z</dcterms:created>
  <dcterms:modified xsi:type="dcterms:W3CDTF">2026-10-21T09:39:25Z</dcterms:modified>
  <dc:title>Nehemiah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