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் கொந்தளித்து, ஜனங்கள் விருதாக்காரியத்தைச் சிந்திப்பான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 விரோதமாகவும் அவர் அபிஷேகம்பண்ணினவருக்கு விரோதமாகவும், பூமியின் ராஜாக்கள் எழும்பிநின்று, அதிகாரிகள் ஏகமாய் ஆலோசனைபண்ண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ட்டுகளை அறுத்து அவர்கள் கயிறுகளை நம்மைவிட்டு எறிந்துபோடுவோம் என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ட்டுகளை அறுத்து அவர்கள் கயிறுகளை நம்மைவிட்டு எறிந்துபோடுவோம் என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வீற்றிருக்கிறவர் நகைப்பார்; ஆண்டவர் அவர்களை இகழ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 தமது கோபத்திலே அவர்களோடே பேசி, தமது உக்கிரத்திலே அவர்களைக் கலங்க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 தமது கோபத்திலே அவர்களோடே பேசி, தமது உக்கிரத்திலே அவர்களைக் கலங்கப்பண்ண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னுடைய பரிசுத்தபர்வதமாகிய சீயோன்மீதில் என்னுடைய ராஜாவை அபிஷேகம்பண்ணி வைத்த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 ஜநிப்பித்தே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 ஜநிப்பித்தே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க் கேளும், அப்பொழுது ஜாதிகளை உமக்குச் சுதந்தரமாகவும், பூமியின் எல்லைகளை உமக்குச் சொந்தமாகவும் கொடுப்பேன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கோலால் அவர்களை நொறுக்கி, குயக்கலத்தைப்போல் அவர்களை உடைத்துப்போடுவீர் என்று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கோலால் அவர்களை நொறுக்கி, குயக்கலத்தைப்போல் அவர்களை உடைத்துப்போடுவீர் என்று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ராஜாக்களே, உணர்வடையுங்கள் பூமியின் நியாயாதிபதிகளே, எச்சரிக்கையாய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த்துடனே கர்த்தரைச் சேவியுங்கள், நடுக்கத்துடனே களிகூ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ন্যান্য জাতিগুলোর লোকজন এত ক্রুদ্ধ কেন? কেন তারা বোকার মত পরিকল্পনা কর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দের রাজারা এবং নেতারা, প্রভু এবং তাঁর মনোনীত রাজার বিরুদ্ধে লড়াই করার জন্য একত্রিত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ব নেতা বলছে, “এস আমরা ঈশ্বর এবং তাঁর মনোনীত রাজার বিরুদ্ধে বিদ্রোহ করি| “এস আমরা ওদে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াদা হয়ে বেরিয়ে এসে নিজেদের মুক্ত কর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আমার প্রভু, স্বর্গের রাজা, ওদের প্রতি বিদ্রূপের হাসি হে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ক্রুদ্ধ হয়ে সেই সব লোকদের বলেছেন, “এই ব্যক্তিকে আমি রাজা হিসেবে মনোনীত করেছি! এবং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য়োন পর্বতে রাজত্ব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িয়োন আমার কাছে একটি বিশেষ গুরুত্বপূর্ণ পর্বত|” এই ঘটনা সেই সব নেতাদের ভীত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আমি তোমাকে প্রভুর চুক্তির কথা বলবো| প্রভু আমায় বললেন, “আজ আমি তোমার পিতা হলাম! এবং তু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দি তুমি আমার কাছে চাও, আমি সমগ্র জাতিগুলি তোমার হাতে দিয়ে দে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ভেঙ্গে য়েতে পারে না এমন ক্ষমতা নিয়ে তুমি তাদের ওপর শাসন করবে| তুমি তাদের ভেঙ্গে চুরমা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 মাটির পাত্রের মত ছড়িয়ে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ুতরাং হে রাজন্যবর্গ জ্ঞানী হও| অতএব হে শাসকগণ, চালাক-চতুর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ভয় ও শ্রদ্ধা সহকারে প্রভুর সেব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ের পুত্রকে চুম্বন কর এবং প্রমাণ কর য়ে তুমি ঈশ্বরের পুত্রের প্রতি ভক্তিতে একনিষ্ঠ যদি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না কর তিনি ক্রুদ্ধ হবেন এবং তোমার বিনাশ করবেন| সেই সব লোক যারা প্রভুর ওপর আস্থা রাখে তারা ধ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অন্যদের সাবধান হতে হবে, কারণ প্রভু তাঁর ক্রোধ দেখাতে প্রায়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2026-10-21T06:37:27Z</dcterms:created>
  <dcterms:modified xsi:type="dcterms:W3CDTF">2026-10-21T06:37:27Z</dcterms:modified>
  <dc:title>গীতসংহিতা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