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, இதோ, அதோனியா, ராஜாவாகிறான்; என் ஆண்டவனாகிய ராஜாவே, நீர் அதை அறிய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தோனியாவின் விருந்தாளிகளெல்லாரும் அதிர்ந்து எழுந்திருந்து, அவரவர் தங்கள் வழியே போய்விட்ட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ோனியா, சாலொமோனுக்குப் பயந்ததினால் எழுந்துபோய், பலிபீடத்தின் கொம்புகளைப் பிடித்துக்கொண்ட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ದಾವೀದನು ವೃದ್ಧನಾಗಿಯೂ ಬಹಳ ಪ್ರಾಯಹೋದವನಾಗಿಯೂ ಇರುವಾಗ ಅವನನ್ನು ವಸ್ತ್ರಗಳಿಂದ ಹೊದಿಸಿದರು; ಆದರೆ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ಚ್ಚಗ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ಅವನ ಸೇವಕರು ಅವನಿಗೆ--ಅರಸನಾದ ನಮ್ಮ ಒಡೆಯನಿ ಗೋಸ್ಕರ ಕನ್ನಿಕೆಯನ್ನು ಹುಡುಕುವೆವು; ಅವಳು ಅರಸನ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 ಅವನನ್ನು ಆದರಿಸಿ ಅರಸನಾದ ನಮ್ಮ ಒಡೆಯನಿಗೆ ಬೆಚ್ಚಗೆ ಆಗುವ ಹಾಗೆ ಅವನ ಮಗ್ಗುಲಲ್ಲಿ ಮಲಗ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ೆಯೇ ಅವರು ಸೌಂದರ್ಯವತಿಯಾದ ಹುಡುಗಿಗೋಸ್ಕರ ಇಸ್ರಾ ಯೇಲಿನ ಮೇರೆಗಳಲ್ಲೆಲ್ಲಾ ಹುಡುಕಿ ಶೂನೇಮ್‌ಳಾದ ಅಬೀಷಗ್‌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ಕೊಂಡು ಅವಳನ್ನು ಅರಸನ ಬಳಿಗೆ ಕರ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ಸೌಂದರ್ಯವತಿಯಾದ ಹುಡುಗಿಯು ಅರಸನನ್ನು ಆದರಿಸಿ ಅವನನ್ನು ಸೇವಿ ಸುತ್ತಾ ಇದ್ದಳು; ಆದರೆ ಅರಸನು ಅವಳನ್ನು ಅರಿ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ಹಗ್ಗೀತಳ ಮಗನಾದ ಅದೋನೀಯನು ತನ್ನನ್ನು ಹೆಚ್ಚಿಸಿಕೊಂಡು--ನಾನೇ ಅರಸನಾಗಿರಬೇಕು ಅಂದುಕೊಂಡು ತನಗೋಸ್ಕರ ರಥ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ಹುತ ರನ್ನೂ ತನ್ನ ಮುಂದೆ ಓಡುವದಕ್ಕೆ ಐವತ್ತು ಮಂದಿ ಮನುಷ್ಯರನ್ನೂ ಸಿ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ತಂದೆಯು ಎಂದಾದರೂ--ನೀನು ಯಾಕೆ ಹೀಗೆ ಮಾಡಿದಿ ಎಂದು ಹೇಳಿ ಅವನನ್ನು ಗದರಿಸಲಿಲ್ಲ. ಇದಲ್ಲದೆ ಅವನು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ಪವಂತ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ಬ್ಷಾಲೋಮನ ತರು ವಾಯ ಅವನ ತಾಯಿ ಅವನನ್ನು ಹೆತ್ತಳು. ಅವನು ಚೆರೂಯಳ ಮಗನಾದ ಯೋವಾಬನ ಸಂಗಡಲೂ ಯಾಜಕನಾದ ಎಬ್ಯಾತಾ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ಲೂ ಮಾತನಾ ಡಿದನು; ಅವರು ಅದೋನೀಯನನ್ನು ಹಿಂಬಾಲಿಸಿ ಅವನಿಗೆ ಸಹಾಯಕ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ಯಾಜಕ ನಾದ ಚಾದೋಕನೂ ಯೆಹೋಯಾದಾವನ ಮಗ ನಾದ ಬೆನಾಯನೂ ಪ್ರವಾದಿಯಾದ ನಾತಾನನೂ ಶಿಮ್ಮಿಯೂ ರೇಗಿಯೂ ದಾವೀದನ ಪರಾಕ್ರ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ಲಿಗಳೂ ಅದೋನೀಯನ ಸಂಗಡ ಹೋ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ದೋನೀಯನು ರೋಗೆಲ್‌ ಬಳಿಯಲ್ಲಿರುವ ಚೋಹೆಲೆತ್‌ ಎಂಬ ಕಲ್ಲಿನ ಹತ್ತಿರ ಕುರಿಗಳನ್ನೂ ಎತ್ತುಗಳನ್ನೂ ಕೊಬ್ಬ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ುಗಳನ್ನೂ ಕೊಲ್ಲಿಸಿ ಅರಸನ ಮಕ್ಕಳಾದ ತನ್ನ ಸಮಸ್ತ ಸಹೋದರರನ್ನೂ ಅರಸನ ಸೇವಕರಾದ ಸಮಸ್ತ ಯೆಹೂದದ ಜನರನ್ನೂ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ಪ್ರವಾದಿಯಾದ ನಾತಾನನನ್ನೂ ಬೆನಾಯನನ್ನೂ ಪರಾಕ್ರಮಶಾಲಿಗಳನ್ನೂ ತನ್ನ ಸಹೋ ದರನಾದ ಸೊಲೊಮೋನನನ್ನೂ ಕರ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ನಾತಾನನು ಸೊಲೊಮೋನನ ತಾಯಿ ಯಾದ ಬತ್ಷೆಬಳಿಗೆ--ನಮ್ಮ ಒಡೆಯನಾದ ದಾವೀದನು ಅರಿಯದಿರುವಾಗ ಹಗ್ಗೀತಳ ಮಗನಾದ ಅದೋನ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ು ಆಳುತ್ತಾನೆಂದು ನೀನು ಕೇಳ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ೀನು ನಿನ್ನ ಪ್ರಾಣವನ್ನೂ ನಿನ್ನ ಮಗ ನಾದ ಸೊಲೊಮೋನನ ಪ್ರಾಣವನ್ನೂ ರಕ್ಷಿಸಿಕೊಳ್ಳುವ ಹಾಗೆ ಅಪ್ಪಣೆಯ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ಲೋಚನೆ ಹೇಳ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ದಾವೀದನ ಬಳಿಗೆ ಹೋಗಿ ಅವ ನಿಗೆ--ಅರಸನಾದ, ನನ್ನ ಒಡೆಯನೇ, ನಿಶ್ಚಯವಾಗಿ ನನ್ನ ತರುವಾಯ ನಿನ್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ು ಆಳುವನೆಂದೂ ಅವನು ನನ್ನ ಸಿಂಹಾಸನದ ಮೇಲೆ ಕುಳಿತುಕೊಳ್ಳುವನೆಂದೂ ನಿನ್ನ ದಾಸಿಗೆ ಆಣೆ ಇಟ್ಟು ಹೇಳ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ಿರಲಾಗಿ ಅದೋನೀಯನು ಆಳುವದು ಯಾಕೆ ಎ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ನೀನು ಇನ್ನೂ ಅರಸನ ಸಂಗಡ ಮಾತ ನಾಡುತ್ತಿರುವಾಗ ನಾನು ನಿನ್ನ ಹಿಂದೆಯೇ ಒಳಗೆ ಬಂದು ನಿನ್ನ ಮಾತ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ಬತ್ಷೆಬೆಳು ಕೊಠಡಿಯೊಳಗೆ ಅರಸನ ಬಳಿಗೆ 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ರ ಸನು ಅತಿವೃದ್ಧನಾಗಿರುವದರಿಂದ ಶೂನೇಮ್ಯಳಾದ ಅಬೀಷಗ್‌ಳು ಅರಸನಿಗೆ ಸೇವೆಮಾಡುತ್ತಾ ಇದ್ದಳು. ಬತ್ಷೆಬೆಳು ಬ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ಿಗೆ ವಂದನೆ ಮಾಡಿದಳು. ಅರಸನು--ನಿನಗೇನು 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ಕೆಯು ಅವನಿಗೆ--ನನ್ನ ಒಡೆಯನೇ, ನಿಶ್ಚಯವಾಗಿ ನಿನ್ನ ತರುವಾಯ ನಿನ್ನ ಮಗನಾದ ಸೊಲೊಮೋನನು ಆಳುವನೆಂದೂ ಅವ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 ಮೇಲೆ ಕುಳಿತುಕೊಳ್ಳುವನೆಂದೂ ನೀನು ನಿನ್ನ ದಾಸಿಗೆ ನಿನ್ನ ದೇವರಾದ ಕರ್ತನ ಹೆಸರಿನಲ್ಲಿ ಪ್ರಮಾಣ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ಇಗೋ, ಅರಸನಾಗಿರುವ ನನ್ನ ಒಡೆಯ ನಾದ ನೀನು ಅರಿಯದೆ ಇರುವಾಗ ಅದೋನೀಯನು ಆ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ಅವನು ಬಹಳ ಎತ್ತುಗಳನ್ನೂ ಕೊಬ್ಬಿದ ಪಶುಗಳನ್ನೂ ಕುರಿಗಳನ್ನೂ ಕೊಲ್ಲಿಸಿ ಅರಸನ ಮಕ್ಕಳೆಲ್ಲರನ್ನೂ ಯಾಜ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ಯಾತಾರನನ್ನೂ ಸೈನ್ಯಾಧಿಪತಿಯಾದ ಯೋವಾಬನನ್ನೂ ಕರೆ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ಿನ್ನ ಸೇವಕನಾದ ಸೊಲೊಮೋನನನ್ನು ಅವನು ಕರೆಯಲಿಲ್ಲ. ಆದದರಿಂದ ಅರಸನಾದ ನನ್ನ ಒಡೆಯನೇ, ನಿನ್ನ ತರುವಾಯ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ಯನಾದ ಅರಸನ ಸಿಂಹಾಸನದ ಮೇಲೆ ಕುಳಿತುಕೊಳ್ಳುವವನಾ ರೆಂದು ನೀನು ಹೇಳುವ ಹಾಗೆ ಸಮಸ್ತ ಇಸ್ರಾಯೇಲ್ಯರ ಕಣ್ಣುಗಳ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ನನ್ನನ್ನೂ ಅಂದರೆ ನಿನ್ನ ಸೇವಕನಾದ ನನ್ನನ್ನೂ ಯೆಹೋಯಾ ದಾವನ ಮಗನಾದ ಬೆನಾಯನನ್ನೂ ನಿನ್ನ ಸೇವ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ನ್ನೂ ಅವನು ಕರೆಯಲ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ಲ್ಲದಿದ್ದರೆ ಅರಸನಾದ ನನ್ನ ಒಡೆಯನು ತನ್ನ ಪಿತೃಗಳ ಸಂಗಡ ಮಲಗಿಕೊಂಡಿರುವಾಗ ನಾನೂ ನನ್ನ ಮಗನಾದ ಸೊಲೊಮೋ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ರಾಧಿಗಳಾಗಿ ಎಣಿಸಲ್ಪಟ್ಟೇವ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ರಸನಾದ ನನ್ನ ಒಡೆಯನಿಂದ ಈ ಕಾರ್ಯ ವಾಯಿತೋ? ಅರಸನಾದ ನನ್ನ ಒಡೆಯನು ತನ್ನ ತರುವಾಯ ತನ್ನ ಸಿಂಹಾಸನದ ಮೇಲೆ ಕುಳ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ವನು ಯಾರೆಂದು ನಿನ್ನ ಸೇವಕನಾದ ನನಗೆ ನೀನು ತಿಳಿಸದೆ ಹೋದಿಯ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ಅರಸನಾದ ದಾವೀದನು ಪ್ರತ್ಯುತ್ತರವಾಗಿ--ಬತ್ಷೆ ಬೆಳನ್ನು ನನ್ನ ಬಳಿಗೆ ಕರೆ ಅಂದನು. ಅವಳು ಅರಸನ ಸನ್ನಿಧಾ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ಅರಸನ ಮುಂದೆ ನಿಂತಿರುವಾಗ ಅರಸನು--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ನ್ನ ಮಗನಾದ ಸೊಲೊಮೋನನು ನನ್ನ ತರುವಾಯ ಆಳುವ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ು ನನಗೆ ಬದಲಾಗಿ ನನ್ನ ಸಿಂಹಾಸನದ ಮೇಲೆ ಕುಳಿತುಕೊಳ್ಳುವನೆಂದೂ ನಾನು ಇಸ್ರಾ ಯೇಲಿನ ದೇವರಾದ ಕರ್ತನ ಹೆಸ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ಹೇಗೆ ಆಣೆ ಇಟ್ಟು ಹೇಳಿದೆನೋ ಹಾಗೆಯೇ ಈ ದಿನ ನಿಶ್ಚಯವಾಗಿ ಮಾಡುವೆನೆಂದೂ ಸಮಸ್ತ ಇಕ್ಕಟ್ಟಿ ನೊಳಗ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ವಿಮೋಚಿಸಿದ ಕರ್ತನ ಜೀವದ ಮೇಲೆ ಆಣೆ ಇಡುತ್ತೇನೆಂದೂ ಪ್ರಮಾಣ 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ಗ ಬತ್ಷೆಬೆಳು ಮುಖವನ್ನು ನೆಲಕ್ಕೆ ಬೊಗ್ಗಿಸಿ ಅರಸನನ್ನು ವಂದಿಸಿ--ನನ್ನ ಒಡೆ ಯನೂ ಅರಸನೂ ಆದ ದಾವೀದನು ಎಂದ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ಳಲಿ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ಅರಸನಾದ ದಾವೀದನು--ಯಾಜಕನಾದ ಚಾದೋಕನನ್ನೂ ಪ್ರವಾದಿಯಾದ ನಾತಾನನನ್ನೂ ಯೆಹೋಯಾದಾವನ ಮಗನಾದ ಬೆನಾಯನನ್ನ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ಕರೆಯ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ಅರಸನ ಸಮ್ಮುಖಕ್ಕೆ ಬಂದಾಗ ಅರಸನು ಅವರಿಗೆ--ನೀವು ನಿಮ್ಮ ಯಜಮಾನನ ಸೇವಕರನ್ನು ಕರಕೊಂಡುಹೋಗಿ ನನ್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ನ್ನು ನನ್ನ ಸ್ವಂತ ಹೇಸರಕತ್ತೆಯ ಮೇಲೆ ಏರಿಸಿ ಗೀಹೋನಿಗೆ ಅವ ನನ್ನು ಕರಕೊಂಡು ಹೋ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ಲ್ಲಿ ಯಾಜಕನಾದ ಚಾದೋಕನೂ ಪ್ರವಾದಿಯಾದ ನಾತಾನನೂ ಅವ ನನ್ನು ಇಸ್ರಾಯೇಲಿನ ಮೇಲೆ ಅರಸನಾಗಿರಲು ಅಭಿ ಷೇಕ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ೂರಿಯನ್ನು ಊದಿ--ಅರಸನಾದ ಸೊಲೊಮೋನನನ್ನು ದೇವರು ರಕ್ಷಿಸಲಿ ಅ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ಅವನು ಬಂದು ನನ್ನ ಸಿಂಹಾಸನದ ಮೇಲೆ ಕೂತು ಕೊಳ್ಳುವ ಹಾಗೆ ನೀವು ಅವನ ಹಿಂದೆ ಬನ್ನಿರಿ; ಅವನು ನನ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ಗಿರುವನು; ಇಸ್ರಾಯೇಲಿನ ಮೇಲೆಯೂ ಯೆಹೂದದ ಮೇಲೆಯೂ ನಾಯಕ ನಾಗಿರಲು ನಾನು ಅವನನ್ನು ನೇಮಿಸ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ೆಹೋಯಾದಾವನ ಮಗನಾದ ಬೆನಾಯನು ಅರಸನಿಗೆ ಪ್ರತ್ಯುತ್ತರವಾಗಿ--ಆಮೆನ್‌: ಅರಸನಾದ ನನ್ನ ಒಡೆಯನ ದೇವರಾದ ಕರ್ತನು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ಳು ಅರಸನ ಸಂಗಡ ಇನ್ನೂ ಮಾತನಾಡು ತ್ತಿರುವಾಗ ಇಗೋ, ಪ್ರವಾದಿಯಾದ ನಾತಾನನು ಬಂ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ಅರಸನಿಗೆ--ಇಗೋ, ಪ್ರವಾದಿ ಯಾದ ನಾತಾನನು ಅಂದರು. ಅವನು ಒಳಗೆ ಅರಸನ ಮುಂದೆ ಬಂದಾಗ ಮೋರೆ ಕೆಳಗಾಗಿ ನೆಲಕ್ಕೆ ಅ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ನು. ಆಗ ನಾತಾನನು--ಓ ಅರಸನಾದ ನನ್ನ ಒಡೆಯ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ರ್ತನು ಅರಸನಾದ ನನ್ನ ಒಡೆಯನ ಸಂಗಡ ಹೇಗೆ ಇದ್ದನೋ ಹಾಗೆಯೇ ಸೊಲೊ ಮೋನನ ಸಂಗಡ ಇದ್ದು ನನ್ನ ಒಡೆಯನೂ ಅರಸನೂ 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 ಸಿಂಹಾಸನಕ್ಕಿಂತ ಇವನ ಸಿಂಹಾಸನ ವನ್ನು ಅಧಿಕವಾಗ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ದೋನೀಯನು ನನ್ನ ತರುವಾಯ ಆಳುವನೆಂದೂ ನಿನ್ನ ಸಿಂಹಾಸನದ ಮೇಲೆ ಕುಳಿತು ಕೊಳ್ಳುವನೆಂದೂ ನೀನು ಹೇಳಿದ್ದು ಹೌ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ಾಗೆಯೇ ಯಾಜಕನಾದ ಚಾದೋಕನೂ ಪ್ರವಾದಿಯಾದ ನಾತಾನನೂ ಯೆಹೋಯಾದಾವನ ಮಗನಾದ ಬೆನಾಯನೂ ಕೆರೆತ್ಯರೂ ಪೆಲೇತ್ಯರೂ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ನ್ನು ಅರಸನಾದ ದಾವೀ ದನ ಹೇಸರ ಕತ್ತೆಯ ಮೇಲೆ ಏರಿಸಿ ಗೀಹೋನಿಗೆ ಕರ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ಈ ಹೊತ್ತು ಅವನು ಇಳಿದು ಹೋಗಿ ಎತ್ತು ಗಳನ್ನೂ ಕೊಬ್ಬಿದ ಪಶುಗಳನ್ನೂ ಕುರಿಗಳನ್ನೂ ಅನೇಕ ವಾಗಿ ಕೊಲ್ಲಿಸಿ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ೆಲ್ಲರನ್ನೂ ಸೈನ್ಯಾಧಿಪತಿ ಗಳನ್ನೂ ಯಾಜಕನಾದ ಎಬ್ಯಾತಾರನನ್ನೂ ಕರೆದಿ ದ್ದಾನೆ. ಇಗೋ, ಅವರು ಅವನ ಮುಂದೆ ತಿಂ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ು--ಅರಸನಾದ ಅದೋನೀಯನನ್ನು ದೇವರು ರಕ್ಷಿಸಲಿ ಎಂದ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ಗ ಯಾಜಕನಾದ ಚಾದೋಕನು ಗುಡಾರದೊಳಗಿಂದ ತೈಲದ ಕೊಂಬನ್ನು ತಂದು ಸೊಲೊಮೋನನನ್ನು ಅಭಿಷೇಕಿಸಿದನು. ಅವರು ತುತೂ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ದಿದರು. ಆಗ ಜನರೆಲ್ಲರು--ಅರಸನಾದ ಸೊಲೊಮೋನನನ್ನು ದೇವರು ರಕ್ಷಿಸ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ದಲ್ಲದೆ ಜನರೆಲ್ಲರು ಅವನ ಹಿಂದೆ ಬಂದರು. ಜನರು ಪಿಳ್ಳಂಗೋವಿಗಳನ್ನು ಊದಿ ಮಹಾ ಆನಂದದಿಂದ ಸಂತೋಷಿಸಿದರು.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ಬ್ದದಿಂದ ಭೂಮಿಯು ಕಂಪ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ಅದೋನೀಯನೂ ಅವನ ಸಂಗಡ ಕರೆಯಲ್ಪಟ್ಟವರೂ ತಿಂದು ತೀರಿಸಿದಾಗ ಅದನ್ನು ಕೇಳಿದರು. ಯೋವಾಬನು ತುತೂರಿಯ ಶಬ್ದ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ಾಗ--ಪಟ್ಟಣದಲ್ಲಿ ಗದ್ದಲದ ಶಬ್ದ ಯಾಕ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ನು ಇನ್ನೂ ಮಾತನಾಡು ತ್ತಿರುವಾಗ ಇಗೋ, ಯಾಜಕನಾಗಿರುವ ಎಬ್ಯಾತಾರನ ಮಗನಾದ ಯೋನಾತಾನನು ಬಂದನು. ಅದೋನೀ 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ಒಳಗೆ ಬಾ; ಯಾಕಂದರೆ ನೀನು ಪರಾಕ್ರಮಶಾಲಿ, ಒಳ್ಳೇ ವರ್ತಮಾನವನ್ನು ತರ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ಯೋನಾತಾನನು ಪ್ರತ್ಯುತ್ತರವಾಗಿ ಅದೋನೀಯನಿಗೆ--ನಿಶ್ಚಯವಾಗಿ ನಮ್ಮ ಒಡೆಯ ನಾದ ದಾವೀದನು ಸೊಲೊಮೋನ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ಾಗಿ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ದಲ್ಲದೆ ಅರಸನು ಅವನ ಸಂಗಡ ಯಾಜಕನಾದ ಚಾದೋಕನನ್ನೂ ಪ್ರವಾದಿಯಾದ ನಾತಾನನನ್ನೂ ಯೆಹೋಯಾದಾವನ ಮಗನಾದ ಬೆನಾಯ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ರೇತ್ಯರನ್ನೂ ಪೆಲೇತ್ಯರನ್ನೂ ಕಳುಹಿ 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ವರು ಅವನನ್ನು ಅರಸನ ಹೇಸರಕತ್ತೆಯ ಮೇಲೆ ಏರಿಸಿ ಯಾಜಕನಾದ ಚಾದೋಕನೂ ಪ್ರವಾದಿ ಯಾದ ನಾತಾನನೂ ಅವನನ್ನು ಗೀಹೋನ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ಗಿರಲು ಅಭಿಷೇಕಿಸಿದ್ದಾರೆ; ಅವರು ಸಂತೋಷ ಪಡುತ್ತಾ ಅಲ್ಲಿಂದ ಬಂದ ಕಾರಣ ಪಟ್ಟಣವು ಗದ್ದಲ 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ೀವು ಕೇಳುವ ಶಬ್ದವು ಇದೇ. ಇದಲ್ಲದೆ ಸೊಲೊಮೋನನು ರಾಜ್ಯ ಸಿಂಹಾಸನದ ಮೇಲೆ ಕುಳಿತ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ಇದರ ಹೊರತು ಅರಸನ ಸೇವಕರು ನಮ್ಮ ಯಜಮಾನನೂ ಅರಸನೂ ಆದ ದಾವೀದನನ್ನು ಆಶೀರ್ವದಿಸಲು ಬಂದು--ದೇವರು ಸೊಲೊಮೋನ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ೆಸರಿಗಿಂತ ಉತ್ತಮ ವಾಗಿ ಮಾಡಲೆಂದೂ ಅವನ ಸಿಂಹಾಸನವನ್ನು ನಿನ್ನ ಸಿಂಹಾಸನಕ್ಕಿಂತ ದೊಡ್ಡದಾಗಿ ಮಾಡಲೆಂದೂ ಹೇಳು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ಾಗ ಅರಸನು ಮಂಚದ ಮೇಲೆ ಬಾ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ರಸನು--ನನ್ನ ಕಣ್ಣುಗಳು ನೋಡುತ್ತಿರುವಾಗ ಇಂದು ನನ್ನ ಸಿಂಹಾಸನದ ಮೇಲೆ ಕೂಡುವವನನ್ನು ನನಗೆ ಕೊಟ್ಟಿರುವ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ಸ್ತುತಿಸಲ್ಪ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ಗ ಅದೋನೀ ಯನ ಸಂಗಡವಿದ್ದವರೆಲ್ಲರೂ ಹೆದರಿಕೊಂಡು ಎದ್ದು ತಮ್ಮ ತಮ್ಮ ಸ್ಥಳಗಳ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ದರೆ ಅದೋನೀಯನು ಸೊಲೊಮೋನನಿಗೆ ಭಯಪಟ್ಟದ್ದರಿಂದ ಎದ್ದು ಹೋಗಿ ಬಲಿಪೀಠದ ಕೊಂಬುಗಳನ್ನು ಹಿಡ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ಆಗ ಒಬ್ಬನು ಅರಸನಾದ ಸೊಲೊಮೋನನಿಗೆ--ಇಗೋ, ಅದೋ ನೀಯನು ನಿನಗೆ ಭಯಪಡುತ್ತಾನೆ; ಯಾಕಂದರೆ ಇಗೋ, ಅವನು ಬಲಿಪೀಠ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ುಗಳನ್ನು ಹಿಡಿದು --ಅರಸನಾದ ಸೊಲೊಮೋನನು ಕತ್ತಿಯಿಂದ ತನ್ನ ಸೇವಕನನ್ನು ಕೊಲ್ಲುವದಿಲ್ಲವೆಂದು ಈ ಹೊತ್ತು ನನಗೆ ಆ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ಲ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ಅದಕ್ಕೆ ಸೊಲೊ ಮೋನನು--ಅವನು ಉತ್ತಮನಾಗಿದ್ದರೆ ಅವನ ಕೂದಲಲ್ಲಿ ಒಂದಾದರೂ ನೆಲಕ್ಕೆ ಬೀಳದು; ಆದರೆ ಅವ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ನವು ಸಿಕ್ಕಿದರೆ ಅವನು ಸಾಯ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ಅರಸನಾದ ಸೊಲೊಮೋನನು ಅವ ನನ್ನು ಕರೆಸಿದಾಗ ಬಲಿಪೀಠದ ಬಳಿಯಿಂದ ಅವ ನನ್ನು ಕರಕೊಂಡು ಬಂದರು. ಆಗ ಅವನು ಬಂದು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ಿಗೆ ಅಡ್ಡ ಬಿದ್ದನು. ಸೊಲೊಮೋನನು ಅವನಿಗೆ--ನಿನ್ನ ಮನೆಗೆ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2026-10-21T07:45:06Z</dcterms:created>
  <dcterms:modified xsi:type="dcterms:W3CDTF">2026-10-21T07:45:06Z</dcterms:modified>
  <dc:title>1 ಅರಸುಗಳು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