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, சேத், ஏனோஸ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னான், மகலாலெயேல், யாரேத்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ோக்கு, மெத்தூசலா, லாமேக்க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ோவா, சேம், காம், யாப்பேத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ப்பேத்தின் குமாரர், கோமேர், மாகோகு, மாதாய், யாவான், தூபால், மேசேக்கு, தீராஸ் என்ப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ரின் குமாரர், அஸ்கினாஸ், ரீப்பாத்து, தொகர்மா என்ப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வானின் குமாரர், எலிசா, தர்ஷீஸ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த்தீம், தொதானீம் என்பவர்கள். காமின் குமாரர், கூஷ், மிஸ்ராயீம், பூத், கானான் என்ப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ஷின் குமாரர், சேபா, விலா, சப்தா, ராமா, சப்திகா என்பவர்கள்; ராமாவின் குமாரர், சேபா, திதான் என்ப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ூஷ் நிம்ரோதைப் பெற்றான்; இவன் பூமியிலே பராக்கிரமசாலிய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ிஸ்ராயீம் லூதீமியரையும், ஆனாமியரையும், லெகாபியரையும், நப்தூகியர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த்ரூசியரையும், பெலிஸ்தரைப் பெற்ற கஸ்லூகியரையும், கப்தோரியரையும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த்ரூசியரையும், பெலிஸ்தரைப் பெற்ற கஸ்லூகியரையும், கப்தோரியரையும் பெற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னான் தன் மூத்தமகனாகிய சீதோனையும், கேத்த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ூசியரையும், மோரியாயும், கிர்காசியர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வியரையும், அர்கீயரையும், சீநியர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வாதியரையும், செமரியரையும், காமாத்தியரையும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மின் குமாரர், ஏலாம், அசூர், அர்பக்சாத், லூத், ஆராம், ஊத்ஸ், கூல், கேத்தெர், மேசக் என்ப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்பக்சாத் சாலாவைப் பெற்றான்; சாலா ஏபேரைப் பெற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பேருக்கு இரண்டு குமாரர் பிறந்தார்கள்; ஒருவன் பேர் பேலேகு, ஏனெனில் அவன் நாட்களில் பூமி பகுக்கப்பட்டது; அவன் சகோதரன் பேர் யொக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பேருக்கு இரண்டு குமாரர் பிறந்தார்கள்; ஒருவன் பேர் பேலேகு, ஏனெனில் அவன் நாட்களில் பூமி பகுக்கப்பட்டது; அவன் சகோதரன் பேர் யொக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ம்லா மரித்தபின், நதியோரமான ரேகோபோத்தானாகிய சவுல் அவன் ஸ்தானத்தில் ராஜாவ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ொக்தான் அல்மோதாதையும், சாலேப்பையும், ஆசர்மாவேத்தையும், யேராக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் மரித்தபின், அக்போரின் குமாரன் பாகாலானான் அவன் ஸ்தானத்தில் ராஜாவா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ோராமையும், ஊசாலையும், திக்லாவ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ாகாலானான் மரித்தபின், ஆதாத், அவன் ஸ்தானத்தில் ராஜாவானான்; இவன் பட்டணத்தின்பேர் பாகி; மேசகாபின் குமாரத்தியாகிய மாத்திரேத்தின் குமாரனான அவன் மனைவியின் பேர் மெகேதபேல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ாகாலானான் மரித்தபின், ஆதாத், அவன் ஸ்தானத்தில் ராஜாவானான்; இவன் பட்டணத்தின்பேர் பாகி; மேசகாபின் குமாரத்தியாகிய மாத்திரேத்தின் குமாரனான அவன் மனைவியின் பேர் மெகேதபேல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தாத் மரித்தபின், ஏதோமில் ஏற்பட்ட பிரபுக்களானவர்கள்; திம்னா பிரபு, அல்யா பிரபு, எதேத் பிரப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பாலையும், அபிமாவேலையும், சேபாவை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கோலிபாமா பிரபு, ஏலா பிரபு, பினோன் பிரப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ஓப்பீரையும், ஆவிலாவையும், யோபாபையும் பெற்றான்; இவர்கள் எல்லாரும் யொக்தானின் குமார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ேனாஸ் பிரபு, தேமான் பிரபு, மிப்சார் பிரப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மக்தியேல் பிரபு, ஈராம் பிரபு, இவர்களே ஏதோமின் பிரபுக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ேம், அர்பக்சாத், சாலா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், பேலேகு, ரெகூ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ெரூகு, நாகோர், தேராக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பிராமாகிய ஆபிரகா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பிரகாமின் குமாரர், ஈசாக்கு, இஸ்மவேல் என்ப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ர்களுடைய சந்ததிகளாவன: இஸ்மவேலின் மூத்த குமாரனாகிய நெபாயோத், கேதார், அத்பியேல், மிப்சா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ிஷ்மா, தூமா, மாசா, ஆதாத், தேமா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த்தூர், நாபீஸ், கேத்மா என்பவர்கள்; இவர்கள் இஸ்மவேலின் குமார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பிரகாமின் மறுமனையாட்டியாகிய கேத்தூராள் பெற்ற குமாரர், சிம்ரான், யக்ஷான், மேதான், மீதியான், இஸ்பாக், சூவா என்பவர்கள்; யக்ஷானின் குமாரர், சேபா, தேதான் என்ப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பிரகாமின் மறுமனையாட்டியாகிய கேத்தூராள் பெற்ற குமாரர், சிம்ரான், யக்ஷான், மேதான், மீதியான், இஸ்பாக், சூவா என்பவர்கள்; யக்ஷானின் குமாரர், சேபா, தேதான் என்ப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ன் குமாரர், ஏப்பா, ஏப்பேர், ஆனோக்கு, அபீதா, எல்தாகா என்பவர்கள்; இவர்கள் எல்லாரும் கேத்துராளின் குமார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பிரகாம் ஈசாக்கைப் பெற்றான்; ஈசாக்கின் குமாரர், ஏசா இஸ்ரவேல் என்ப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சாவின் குமாரர், எலீப்பாஸ், ரெகுவேல், எயூஷ், யாலாம், கோராகு என்பவ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ிப்பாசின் குமாரர், தேமான், ஓமார், செப்பி, கத்தாம், கேனாஸ், திம்னா, அமலேக்கு என்பவ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ரெகுவேலின் குமாரர், நகாத், சேராகு, சம்மா, மீசா என்பவ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ேயீரின் குமாரர், லோத்தான், சோபால், சிபியோன், ஆனா, தீசோன், எத்சேர், தீசான் என்ப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லோத்தானின் குமாரர், ஓரி, ஓமாம் என்பவர்கள்; லோத்தானின் சகோதரி திம்னாள் என்ப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ோபாலின் குமாரர், அல்வான், மானகாத், ஏபால், செப்போ, ஓனாம் என்பவர்கள்; சிபியோனின் குமாரர், அயா, ஆனாகு என்பவ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கின் குமாரரில் ஒருவன் திஷோன் என்பவன்; திஷோனின் குமாரர், அம்ராம், எஸ்பான் இத்தரான், கெரான் என்பவ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ஏத்சேரின் குமாரர், பில்கான், சகவான், யாக்கான் என்பவர்கள்; திஷானின் குமாரர், ஊத்ஸ், அரான் என்ப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புத்திரரை ஒரு ராஜா ஆளாததற்கு முன்னே, ஏதோம் தேசத்தில் அரசாண்ட ராஜாக்களானவர்கள் பயோரின குமாரன் பேலா என்பவன்; இவன் பட்டணத்தின் பேர் தின்காபா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புத்திரரை ஒரு ராஜா ஆளாததற்கு முன்னே, ஏதோம் தேசத்தில் அரசாண்ட ராஜாக்களானவர்கள் பயோரின குமாரன் பேலா என்பவன்; இவன் பட்டணத்தின் பேர் தின்காபா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ேலா மரித்தபின் போஸ்ரா ஊரானாகிய சேராகின் குமாரன் யோபாப் அவன் ஸ்தானத்தில் ராஜாவா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பாப் மரித்தபின், தேமானியரின் தேசத்தானாகிய ஊசாம் அவன் ஸ்தானத்தில் ராஜாவா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ஊசாம் மரித்தபின், பேதாதின் குமாரன் ஆதாத் அவன் ஸ்தானத்தில் ராஜாவானான், இவன் மீதியானியரை மோவாபின் நாட்டிலே முறிய அடித்தவன்; இவன் பட்டணத்தின்பேர் ஆவீத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ஊசாம் மரித்தபின், பேதாதின் குமாரன் ஆதாத் அவன் ஸ்தானத்தில் ராஜாவானான், இவன் மீதியானியரை மோவாபின் நாட்டிலே முறிய அடித்தவன்; இவன் பட்டணத்தின்பேர் ஆவீத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ாத் மரித்தபின், மஸ்ரேக்கா ஊரானாகிய சம்லா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ദാം, ശേത്ത്, ഏനോശ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േനാൻ, മഹലലേൽ, യാരേദ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ഹനോക്ക്, മെഥൂശേലഹ്, ലാമെക്ക്, നോ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ശേം, ഹാം, യാഫെത്ത്. യാഫെത്തിന്റെ പുത്രന്മാർ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ഗോമെർ, മാഗോഗ്, മാദായി, യാവാൻ, തൂബ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േശെക്ക്, തീരാസ്. ഗോമെരിന്റെ പുത്രന്മാർ: അശ്കേനസ്, രീഫത്ത്, തോഗർമ്മ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ാവാന്റെ പുത്രന്മാർ: എലീശാ, തർശീശ്, കിത്തീം, ദോദാനീ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ഹാമിന്റെ പുത്രന്മാർ: കൂശ്, മിസ്രയീം, പൂത്ത്, കന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ൂശിന്റെ പുത്രന്മാർ: സെബാ, ഹവീലാ, സബ്താ, രമാ, സബെഖാ. രമയുടെ പുത്രന്മാർ: ശെബാ, ദെദ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ൂശ് നിമ്രോദിനെ ജനിപ്പിച്ചു. അവൻ ഭൂമിയിൽ ആദ്യത്തെ വീര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ിസ്രയീമോ: ലൂദീം, അനാമീം, ലെഹാബീ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ഫ്തൂഹീം, പത്രൂസീം, കസ്ളൂഹീം,--ഇവരിൽ നിന്നു ഫെലിസ്ത്യർ ഉത്ഭവിച്ചു--കഫ്തോരീം എന്നി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നാൻ തന്റെ ആദ്യജാതനായ സീദോ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ഹേത്ത്, യെബൂസി, അമോര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ഗിർഗ്ഗശി, ഹിവ്വി, അർക്കി, സീനി, അർവ്വാദ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െമാരി, ഹമാത്തി എന്നിവര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ശേമിന്റെ പുത്രന്മാർ: ഏലാം, അശ്ശൂർ, അർപ്പക്ഷദ്, ലൂദ്, അരാം, ഊസ്, ഹൂൾ, ഗേഥെർ, മേശെക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ർപ്പക്ഷദ് ശേലഹിനെ ജനിപ്പിച്ചു; ശേലഹ് ഏബെരിന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ഏബെരിന്നു രണ്ടു പുത്രന്മാർ ജനിച്ചു; ഒരുത്തന്നു പേലെഗ് എന്നു പേർ; അവന്റെ കാലത്തായിരുന്നു ഭൂവാസ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രിഞ്ഞുപോയതു; അവന്റെ സഹോദരന്നു യൊക്താൻ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സമ്ളാ മരിച്ചശേഷം നദീതീരത്തുള്ള രെഹോബോത്ത് പട്ടണക്കാരനായ ശൌൽ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ൊക്താനോ: അല്മോദാദ്, ശേലെഫ്, ഹസർമ്മാവെത്ത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ശൌൽ മരിച്ചശേഷം അക്ബോരിന്റെ മകൻ ബാൽഹാനാൻ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ഹദോരാം, ഊസാൽ, ദിക്ള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ബാൽഹാനാൻ മരിച്ചശേഷം ഹദദ് അവന്നു പകരം രാജാവായി. അവന്റെ പട്ടണത്തിന്നു പായീ എന്നും ഭാര്യ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ഹേതബേൽ എന്നും പേർ. അവൾ മേസാഹാബിന്റെ മകളായ മത്രേദിന്റെ മകള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ഹദദും മരിച്ചു. ഏദോമ്യ പ്രഭുക്കന്മാരാവിതു: തിമ്നാ പ്രഭു, അല്യാപ്രഭു, യെഥേത്ത് പ്രഭ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ബാൽ, അബീമായേൽ, ശെബ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ഒഹൊലീബാമാപ്രഭു, ഏലാ പ്രഭ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ഓഫീർ, ഹവീലാ, യോബാബ് എന്നിവരെ ജനിപ്പിച്ചു; ഇവരെല്ലാവരും യൊക്താ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പീനോൻ പ്രഭു, കെനസ്പ്രഭു, തേമാൻ പ്രഭ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മിബ്സാർപ്രഭു, മഗ്ദീയേൽപ്രഭു, ഈരാംപ്രഭു; ഇവരത്രേ ഏദോമ്യപ്രഭുക്ക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ശേം, അർപ്പക്ഷദ്, ശേലഹ്, ഏബെ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േലെഗ്, രെയൂ, ശെരൂഗ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ാഹോർ, തേരഹ്, അബ്ര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ഇവൻ തന്നേ അബ്രാഹ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ബ്രാഹാമിന്റെ പുത്രന്മാർ: യിസ്ഹാക്ക്, യിശ്മായ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രുടെ വംശപാരമ്പര്യമാവിതു: യിശ്മായേലിന്റെ ആദ്യജാതൻ നെബായോത്ത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കേദാർ, അദ്ബെയേൽ, മിബ്ശാം, മിശ്മാ, ദൂമ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മസ്സാ, ഹദദ്, തേമാ, യെതൂർ, നാഫീഷ്, കേദമാ; ഇവർ യിശ്മായേല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ബ്രാഹാമിന്റെ വെപ്പാട്ടിയായ കെതൂരയുടെ പുത്രന്മാർ: സിമ്രാൻ, യൊക്ശാൻ, മേദാൻ, മിദ്യാൻ, യിശ്ബാക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വഹ് എന്നിവരെ അവൾ പ്രസവിച്ചു. യോക്ശാന്റെ പുത്രന്മാർ: ശെബാ, ദെദ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മിദ്യാന്റെ പുത്രന്മാർ: ഏഫാ, ഏഫെർ, ഹനോക്ക്, അബീദാ, എൽദായാ; ഇവരെല്ലാവരും കെതൂരയുട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ബ്രാഹാം യിസ്ഹാക്കിനെ ജനിപ്പിച്ചു. യിസ്ഹാക്കിന്റെ പുത്രന്മാർ ഏശാവ്, യിസ്രായ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ഏശാവിന്റെ പുത്രന്മാർ: എലീഫാസ്, രെയൂവേൽ, യെയൂശ്, യലാം, കോരഹ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എലീഫാസിന്റെ പുത്രന്മാർ: തേമാൻ, ഓമാർ, സെഫീ, ഗഥാം, കെനസ്, തിമ്നാ, അമാലേക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രെയൂവേലിന്റെ പുത്രന്മാർ: നഹത്ത്, സേറഹ്, ശമ്മാ, മിസ്സ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സേയീരിന്റെ പുത്രന്മാർ: ലോതാൻ, ശോബാൽ, സിബെയോൻ, അനാ, ദീശോൻ, ഏസെർ, ദീശ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ലോതാന്റെ പുത്രന്മാർ: ഹോരി, ഹോമാം; തിമ്നാ ലോതാന്റെ സഹോദര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ശോബാലിന്റെ പുത്രന്മാർ: അലീയാൻ, മാനഹത്ത്, ഏബാൽ, ശെഫി, ഓനാം. സിബേയോന്റെ പുത്രന്മാർ: അയ്യാ, അന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നയുടെ പുത്രന്മാർ: ദീശോൻ. ദീശോന്റെ പുത്രന്മാർ: ഹമ്രാൻ, എശ്ബാൽ, യിത്രാൻ, കെര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ഏസെരിന്റെ പുത്രന്മാർ: ബിൽഹാൻ, സാവാൻ, യാക്കാൻ. ദീശാന്റെ പുത്രന്മാർ: ഊസ്, അര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യിസ്രായേൽമക്കളെ രാജാവു വാഴുംമുമ്പെ ഏദോംദേശത്തു വാണ രാജാക്കന്മാർ ആരെന്നാൽ: ബെയോരിന്റെ മകനായ ബേ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ട്ടണത്തിന്നു ദിൻ ഹാബാ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ബേല മരിച്ചശേഷം ബൊസ്രക്കാരനായ സേരഹിന്റെ മകൻ യോബാബ്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യോബാബ് മരിച്ചശേഷം തേമാദേശക്കാരനായ ഹൂശാം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ഹൂശാം മരിച്ചശേഷം ബദദിന്റെ മകൻ ഹദദ് അവന്നു പകരം രാജാവായി; അവൻ മോവാബ് സമഭൂമിയിൽ മിദ്യാ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ല്പിച്ചു; അവന്റെ പട്ടണത്തിന്നു അവീത്ത്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ഹദദ് മരിച്ചശേഷം മസ്രേക്കക്കാരനായ സമ്ളാ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2026-10-20T01:19:09Z</dcterms:created>
  <dcterms:modified xsi:type="dcterms:W3CDTF">2026-10-20T01:19:09Z</dcterms:modified>
  <dc:title>1 ദിനവൃത്താന്തം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