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க்குச் சொல்லியபடி நாம் திரும்பி, சிவந்த சமுத்திரத்திற்குப் போகிற வழியாய் வனாந்தரத்திற்குப் பிரயாணம்பண்ணி, அநேக நாள் சேயீர் நாட்டைச் சுற்றித்திரிந்த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க்குச் சொல்லியபடி நாம் திரும்பி, சிவந்த சமுத்திரத்திற்குப் போகிற வழியாய் வனாந்தரத்திற்குப் பிரயாணம்பண்ணி, அநேக நாள் சேயீர் நாட்டைச் சுற்றித்திரிந்த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என்னை நோக்கி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இந்த மலைநாட்டைச் சுற்றித் திரிந்தது போதும்; வடக்கே திரும்ப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னங்களுக்கு நீ கட்டளையிடவேண்டியது என்னவென்றால்: சேயீரிலே குடியிருக்கிற ஏசாவின் புத்திரரான உங்கள் சகோதரரின் எல்லையைக் கடக்கப்போகிறீர்கள்; அவர்கள் உங்களுக்குப் பயப்படுவார்கள்; நீங்களோ மிகவும் எச்சரிக்கையாயிருங்கள்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னங்களுக்கு நீ கட்டளையிடவேண்டியது என்னவென்றால்: சேயீரிலே குடியிருக்கிற ஏசாவின் புத்திரரான உங்கள் சகோதரரின் எல்லையைக் கடக்கப்போகிறீர்கள்; அவர்கள் உங்களுக்குப் பயப்படுவார்கள்; நீங்களோ மிகவும் எச்சரிக்கையாயிருங்கள்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ோடே போர்ச்செய்யவேண்டாம்; அவர்கள் தேசத்திலே ஒரு அடி நிலமும் உங்களுக்குக் கொடேன்; சேயீர் மலைநாட்டை ஏசாவுக்குச் சுதந்தரமாகக் கொடுத்திரு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ோடே போர்ச்செய்யவேண்டாம்; அவர்கள் தேசத்திலே ஒரு அடி நிலமும் உங்களுக்குக் கொடேன்; சேயீர் மலைநாட்டை ஏசாவுக்குச் சுதந்தரமாகக் கொடுத்திரு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ோஜனபதார்த்தங்களை அவர்கள் கையிலே பணத்திற்கு வாங்கிப் புசித்து, தண்ணீரையும் அவர்கள் கையிலே பணத்திற்கு வாங்கிக் குடிய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ோஜனபதார்த்தங்களை அவர்கள் கையிலே பணத்திற்கு வாங்கிப் புசித்து, தண்ணீரையும் அவர்கள் கையிலே பணத்திற்கு வாங்கிக் குடிய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் உன் கைக்கிரியைகளிளெல்லாம் உன்னை ஆசீர்வதித்து வருகிறார்; இந்தப் பெரிய வனாந்தரவழியாய் நீ நடந்துவருகிறதை அறிவார்; இந்த நாற்பது வருஷமும் உன் தேவனாகிய கர்த்தர் உன்னோடே இருந்தார்; உனக்கு ஒன்றும் குறைவுபடவில்லை என்று சொல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் உன் கைக்கிரியைகளிளெல்லாம் உன்னை ஆசீர்வதித்து வருகிறார்; இந்தப் பெரிய வனாந்தரவழியாய் நீ நடந்துவருகிறதை அறிவார்; இந்த நாற்பது வருஷமும் உன் தேவனாகிய கர்த்தர் உன்னோடே இருந்தார்; உனக்கு ஒன்றும் குறைவுபடவில்லை என்று சொல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நாம் சேயீரிலே குடியிருக்கிற நம்முடைய சகோதரராகிய ஏசாவின் புத்திரரை விட்டுப் புறப்பட்டு, அந்தரவெளி வழியாய் ஏலாத்மேலும், எசியோன்கேபேர்மேலும் போய், திரும்பிக்கொண்டு, மோவாப் வனாந்தரவழியாய் வந்த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நாம் சேயீரிலே குடியிருக்கிற நம்முடைய சகோதரராகிய ஏசாவின் புத்திரரை விட்டுப் புறப்பட்டு, அந்தரவெளி வழியாய் ஏலாத்மேலும், எசியோன்கேபேர்மேலும் போய், திரும்பிக்கொண்டு, மோவாப் வனாந்தரவழியாய் வந்த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கர்த்தர் என்னை நோக்கி: நீ மோவாபை வருத்தப்படுத்தாமலும், அவர்களோடே போர்செய்யாமலும் இரு; அவர்கள் தேசத்தில் உனக்கு ஒன்றும் சுதந்தரமாகக் கொடேன்; ஆர் என்னும் பட்டணத்தின் சீமையை லோத் புத்திரருக்குச் சுதந்தரமாகக் கொடுத்த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கர்த்தர் என்னை நோக்கி: நீ மோவாபை வருத்தப்படுத்தாமலும், அவர்களோடே போர்செய்யாமலும் இரு; அவர்கள் தேசத்தில் உனக்கு ஒன்றும் சுதந்தரமாகக் கொடேன்; ஆர் என்னும் பட்டணத்தின் சீமையை லோத் புத்திரருக்குச் சுதந்தரமாகக் கொடுத்த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கர்த்தர் என்னை நோக்கி: நீ மோவாபை வருத்தப்படுத்தாமலும், அவர்களோடே போர்செய்யாமலும் இரு; அவர்கள் தேசத்தில் உனக்கு ஒன்றும் சுதந்தரமாகக் கொடேன்; ஆர் என்னும் பட்டணத்தின் சீமையை லோத் புத்திரருக்குச் சுதந்தரமாகக் கொடுத்த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ரளானவர்களும் ஏனாக்கியரைப்போல நெடியவர்களுமான பலத்த ஜனங்களாகிய ஏமியர் அதில் முன்னே குடியிர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ரளானவர்களும் ஏனாக்கியரைப்போல நெடியவர்களுமான பலத்த ஜனங்களாகிய ஏமியர் அதில் முன்னே குடியிரு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ம் ஏனாக்கியரையொத்த இராட்சதர் என்று எண்ணப்பட்டார்கள்; மோவாபியரோ அவர்களை ஏமியர் என்று சொல்ல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ஓரியரும் சேயீரில் முன்னே குடியிருந்தார்கள்; கர்த்தர் தங்களுக்குச் சுதந்தரமாகக் கொடுத்த தேசத்தாரை இஸ்ரவேல் துரத்தினதுபோல, ஏசாவின் புத்திரர் அந்த ஓரியரைத் துரத்தி, அவர்களைத் தங்கள் முகத்திற்கு முன்பாக அழித்து, அவர்கள் இருந்த ஸ்தானத்தில் குடியேற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ஓரியரும் சேயீரில் முன்னே குடியிருந்தார்கள்; கர்த்தர் தங்களுக்குச் சுதந்தரமாகக் கொடுத்த தேசத்தாரை இஸ்ரவேல் துரத்தினதுபோல, ஏசாவின் புத்திரர் அந்த ஓரியரைத் துரத்தி, அவர்களைத் தங்கள் முகத்திற்கு முன்பாக அழித்து, அவர்கள் இருந்த ஸ்தானத்தில் குடியேற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ஓரியரும் சேயீரில் முன்னே குடியிருந்தார்கள்; கர்த்தர் தங்களுக்குச் சுதந்தரமாகக் கொடுத்த தேசத்தாரை இஸ்ரவேல் துரத்தினதுபோல, ஏசாவின் புத்திரர் அந்த ஓரியரைத் துரத்தி, அவர்களைத் தங்கள் முகத்திற்கு முன்பாக அழித்து, அவர்கள் இருந்த ஸ்தானத்தில் குடியேற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எழுந்து, சேரேத் ஆற்றைக் கடந்துபோங்கள் என்று சொன்னார்; அப்படியே சேரேத் ஆற்றைக் கடந்த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ுத்த மனிதரான அந்தச் சந்ததியெல்லாம் கர்த்தர் தங்களுக்கு ஆணையிட்டபடியே பாளயத்தின் நடுவிலிருந்து மாண்டுபோக, நாம் காதேஸ்பர்னேயாவை விட்டுப்புறப்பட்டது முதற்கொண்டு, சேரேத் ஆற்றைக் கடக்குமட்டும், சென்ற காலம் முப்பத்தெட்டு வருஷமாயிற்ற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ுத்த மனிதரான அந்தச் சந்ததியெல்லாம் கர்த்தர் தங்களுக்கு ஆணையிட்டபடியே பாளயத்தின் நடுவிலிருந்து மாண்டுபோக, நாம் காதேஸ்பர்னேயாவை விட்டுப்புறப்பட்டது முதற்கொண்டு, சேரேத் ஆற்றைக் கடக்குமட்டும், சென்ற காலம் முப்பத்தெட்டு வருஷமாயிற்ற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ுத்த மனிதரான அந்தச் சந்ததியெல்லாம் கர்த்தர் தங்களுக்கு ஆணையிட்டபடியே பாளயத்தின் நடுவிலிருந்து மாண்டுபோக, நாம் காதேஸ்பர்னேயாவை விட்டுப்புறப்பட்டது முதற்கொண்டு, சேரேத் ஆற்றைக் கடக்குமட்டும், சென்ற காலம் முப்பத்தெட்டு வருஷமாய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பாளயத்தின் நடுவிலிருந்து மாண்டு ஒழியுமட்டும் கர்த்தரின் கை அவர்களை நிர்மூலமாக்கும்படிக்கு அவர்களுக்கு விரோதமாய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ுத்தமனிதர் எல்லாரும் ஜனத்தின் நடுவிலிருந்து செத்துத் தீர்ந்தபின்ப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என்னை நோக்கி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ஆர் பட்டணம் இருக்கிற மோவாபின் எல்லையை இன்றைக்குக் கடந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ம்மோன் புத்திரருக்கு எதிராகச் சேரப்போகிறாய்; நீ அவர்களை வருத்தப்படுத்தவும் அவர்களோடே போர் செய்யவும் வேண்டாம்; அம்மோன் புத்திரரின் தேசத்தில் ஒன்றும் உனக்குச் சுதந்தரமாகக் கொடேன்; அதை லோத் புத்திரருக்குச் சுதந்தரமாகக் கொடுத்திருக்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ம்மோன் புத்திரருக்கு எதிராகச் சேரப்போகிறாய்; நீ அவர்களை வருத்தப்படுத்தவும் அவர்களோடே போர் செய்யவும் வேண்டாம்; அம்மோன் புத்திரரின் தேசத்தில் ஒன்றும் உனக்குச் சுதந்தரமாகக் கொடேன்; அதை லோத் புத்திரருக்குச் சுதந்தரமாகக் கொடுத்திருக்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ுவும் இராட்சதருடைய தேசமாக எண்ணப்பட்டது; முற்காலத்தில் இராட்சதர் அதிலே குடியிருந்தார்கள், அம்மோனியர் அவர்களைச் சம்சூமியர் என்று சொல்லு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ுவும் இராட்சதருடைய தேசமாக எண்ணப்பட்டது; முற்காலத்தில் இராட்சதர் அதிலே குடியிருந்தார்கள், அம்மோனியர் அவர்களைச் சம்சூமியர் என்று சொல்லு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திரளானவர்களும் ஏனாக்கியரைப்போல நெடியவர்களுமான பலத்த ஜனங்களாயிருந்தார்கள்; கர்த்தரோ சேயீரில் குடியிருந்த ஏசாவின் புத்திரருக்கு முன்பாக ஓரியரை அழிக்க, அவர்கள் அந்த ஜனங்களைத் துரத்திவிட்டு, அவர்கள் இருந்த ஸ்தானத்தில் இந்நாள்வரைக்கும் குடியிருக்கிறதுபோலவ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திரளானவர்களும் ஏனாக்கியரைப்போல நெடியவர்களுமான பலத்த ஜனங்களாயிருந்தார்கள்; கர்த்தரோ சேயீரில் குடியிருந்த ஏசாவின் புத்திரருக்கு முன்பாக ஓரியரை அழிக்க, அவர்கள் அந்த ஜனங்களைத் துரத்திவிட்டு, அவர்கள் இருந்த ஸ்தானத்தில் இந்நாள்வரைக்கும் குடியிருக்கிறதுபோலவ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ப்தோரிலிருந்து புறப்பட்ட கப்தோரியர் ஆசேரீம் தொடங்கி ஆசாமட்டும் குடியிருந்த ஆவியரை அழித்து, அவர்கள் இருந்த ஸ்தானத்திலே குடியேறினதுபோலவ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ப்தோரிலிருந்து புறப்பட்ட கப்தோரியர் ஆசேரீம் தொடங்கி ஆசாமட்டும் குடியிருந்த ஆவியரை அழித்து, அவர்கள் இருந்த ஸ்தானத்திலே குடியேறினதுபோலவ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அவர்களை இவர்களுக்கு முன்பாக அழியப்பண்ண, இவர்கள் அவர்களைத் துரத்திவிட்டு, அவர்கள் இருந்த ஸ்தானத்திலே குடியேறி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அவர்களை இவர்களுக்கு முன்பாக அழியப்பண்ண, இவர்கள் அவர்களைத் துரத்திவிட்டு, அவர்கள் இருந்த ஸ்தானத்திலே குடியேறி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் எழுந்து பிரயாணம்பண்ணி, அர்னோன் ஆற்றைக் கடந்துபோங்கள்; எஸ்போனின் ராஜாவாகிய சீகோன் என்னும் எமோரியனையும் அவன் தேசத்தையும் உன் கையிலே ஒப்புக்கொடுத்தேன்; இதுமுதல் அதைச் சுதந்தரித்துக்கொள்ளும்படி அவனோடே யுத்தஞ்செய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் எழுந்து பிரயாணம்பண்ணி, அர்னோன் ஆற்றைக் கடந்துபோங்கள்; எஸ்போனின் ராஜாவாகிய சீகோன் என்னும் எமோரியனையும் அவன் தேசத்தையும் உன் கையிலே ஒப்புக்கொடுத்தேன்; இதுமுதல் அதைச் சுதந்தரித்துக்கொள்ளும்படி அவனோடே யுத்தஞ்செய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ானத்தின்கீழ் எங்குமுள்ள ஜனங்கள் உன்னாலே திகிலும் பயமும் அடையும்படி செய்ய இன்று நான் தொடங்குவேன்; அவர்கள் உன் கீர்த்தியைக் கேட்டு, உன்னிமித்தம் நடுங்கி, வேதனைப்படுவார்கள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ானத்தின்கீழ் எங்குமுள்ள ஜனங்கள் உன்னாலே திகிலும் பயமும் அடையும்படி செய்ய இன்று நான் தொடங்குவேன்; அவர்கள் உன் கீர்த்தியைக் கேட்டு, உன்னிமித்தம் நடுங்கி, வேதனைப்படுவார்கள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நான் கெதெமோத் வனாந்தரத்திலிருந்து எஸ்போனின் ராஜாவாகிய சீகோனிடத்தில், சமாதான வார்த்தைகளைச் சொல்லும்படி ஸ்தானாபதிகளை அனுப்பி: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ம்முடைய தேசத்தைக் கடந்துபோகும்படி உத்தரவுகொடும்; வலதுபுறம் இடதுபுறம் சாயாமல் பெரும்பாதை வழியாய் நடப்ப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ேயீரில் குடியிருக்கிற ஏசாவின் புத்திரரும், ஆர் பட்டணத்தில் குடியிருக்கிற மோவாபியரும் எனக்குச் செய்ததுபோல, நீரும் நான் யோர்தானைக் கடந்து, எங்கள் தேவனாகிய கர்த்தர் எங்களுக்குக் கொடுக்கிற தேசத்தில் சேருமட்டு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ேயீரில் குடியிருக்கிற ஏசாவின் புத்திரரும், ஆர் பட்டணத்தில் குடியிருக்கிற மோவாபியரும் எனக்குச் செய்ததுபோல, நீரும் நான் யோர்தானைக் கடந்து, எங்கள் தேவனாகிய கர்த்தர் எங்களுக்குக் கொடுக்கிற தேசத்தில் சேருமட்டு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க்குப் புசிக்க ஆகாரத்தையும் குடிக்கத் தண்ணீரையும் கிரயத்துக்குத் தாரும்; நான் கால்நடையாய்க் கடந்துபோகமாத்திரம் உத்தரவுகொடும் என்று சொல்லி அனுப்பின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க்குப் புசிக்க ஆகாரத்தையும் குடிக்கத் தண்ணீரையும் கிரயத்துக்குத் தாரும்; நான் கால்நடையாய்க் கடந்துபோகமாத்திரம் உத்தரவுகொடும் என்று சொல்லி அனுப்பின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க்குப் புசிக்க ஆகாரத்தையும் குடிக்கத் தண்ணீரையும் கிரயத்துக்குத் தாரும்; நான் கால்நடையாய்க் கடந்துபோகமாத்திரம் உத்தரவுகொடும் என்று சொல்லி அனுப்பின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னாலும் தன் தேசத்தைக் கடந்துபோகும்படி, எஸ்போனின் ராஜாவாகிய சீகோன் நமக்கு உத்தரவு கொடுக்கவில்லை; இந்நாளில் இருக்கிறதுபோல, உன் தேவனாகிய கர்த்தர் அவனை உன் கையில் ஒப்புக்கொடுக்கும்படி, அவன் மனதைக் கடினப்படுத்தி, அவன் இருதயத்தை உரங்கொள்ளப்பண்ணியிருந்த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னாலும் தன் தேசத்தைக் கடந்துபோகும்படி, எஸ்போனின் ராஜாவாகிய சீகோன் நமக்கு உத்தரவு கொடுக்கவில்லை; இந்நாளில் இருக்கிறதுபோல, உன் தேவனாகிய கர்த்தர் அவனை உன் கையில் ஒப்புக்கொடுக்கும்படி, அவன் மனதைக் கடினப்படுத்தி, அவன் இருதயத்தை உரங்கொள்ளப்பண்ணியிருந்த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னாலும் தன் தேசத்தைக் கடந்துபோகும்படி, எஸ்போனின் ராஜாவாகிய சீகோன் நமக்கு உத்தரவு கொடுக்கவில்லை; இந்நாளில் இருக்கிறதுபோல, உன் தேவனாகிய கர்த்தர் அவனை உன் கையில் ஒப்புக்கொடுக்கும்படி, அவன் மனதைக் கடினப்படுத்தி, அவன் இருதயத்தை உரங்கொள்ளப்பண்ணியிருந்த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கர்த்தர் என்னை நோக்கி: இதோ, சீகோனையும் அவன் தேசத்தையும் உனக்கு ஒப்புக்கொடுக்கப்போகிறேன்; இதுமுதல் அவன் தேசத்தை வசப்படுத்தி, சுதந்தரித்துக்கொள்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கர்த்தர் என்னை நோக்கி: இதோ, சீகோனையும் அவன் தேசத்தையும் உனக்கு ஒப்புக்கொடுக்கப்போகிறேன்; இதுமுதல் அவன் தேசத்தை வசப்படுத்தி, சுதந்தரித்துக்கொள்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ீகோன் தன்னுடைய எல்லா ஜனங்களோடுங்கூட நம்மோடே யுத்தம்பண்ணப் புறப்பட்டு, யாகாசிலே வந்த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ை நம்முடைய தேவனாகிய கர்த்தர் நமக்கு ஒப்புக்கொடுத்தார்; நாம் அவனையும் அவன் குமாரரையும் அவனுடைய சகல ஜனங்களையும் முறிய அடித்து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ை நம்முடைய தேவனாகிய கர்த்தர் நமக்கு ஒப்புக்கொடுத்தார்; நாம் அவனையும் அவன் குமாரரையும் அவனுடைய சகல ஜனங்களையும் முறிய அடித்து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க்காலத்தில் அவன் பட்டணங்களையெல்லாம் பிடித்து, சகல பட்டணங்களையும், ஒருவரையும் மீதியாக வைக்காமல் சங்காரம்பண்ணினோ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க்காலத்தில் அவன் பட்டணங்களையெல்லாம் பிடித்து, சகல பட்டணங்களையும், ஒருவரையும் மீதியாக வைக்காமல் சங்காரம்பண்ணினோ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ிருகஜீவன்களையும் நாம் பிடித்த பட்டணங்களையுமாத்திரம் நமக்கென்று வைத்துக்கொண்டோ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ர்னோன் ஆற்றங்கரையில் இருக்கிற ஆரோவேரும் ஆற்றண்டையில் இருக்கிற பட்டணமும் தொடங்கி, கீலேயாத்வரைக்கும் நமக்கு எதிர்த்துநிற்கத்தக்க அரணிப்பான பட்டணம் இருந்ததில்லை, எல்லாவற்றையும் நம்முடைய தேவனாகிய கர்த்தர் நமக்கு ஒப்புக்கொடுத்த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ர்னோன் ஆற்றங்கரையில் இருக்கிற ஆரோவேரும் ஆற்றண்டையில் இருக்கிற பட்டணமும் தொடங்கி, கீலேயாத்வரைக்கும் நமக்கு எதிர்த்துநிற்கத்தக்க அரணிப்பான பட்டணம் இருந்ததில்லை, எல்லாவற்றையும் நம்முடைய தேவனாகிய கர்த்தர் நமக்கு ஒப்புக்கொடுத்த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ம்மோன் புத்திரருடைய தேசத்தையும், யாபோக் ஆற்றங்கரையிலுள்ள இடங்களையும், மலைகளிலுள்ள பட்டணங்களையும், நம்முடைய தேவனாகிய கர்த்தர் நமக்கு விலக்கின மற்ற இடங்களையும் சேராமல் விலகிப்போனாய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ம்மோன் புத்திரருடைய தேசத்தையும், யாபோக் ஆற்றங்கரையிலுள்ள இடங்களையும், மலைகளிலுள்ள பட்டணங்களையும், நம்முடைய தேவனாகிய கர்த்தர் நமக்கு விலக்கின மற்ற இடங்களையும் சேராமல் விலகிப்போன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యెహోవా నాతో చెప్పినట్లు మనము తిరిగి ఎఱ్ఱసముద్ర మార్గమున అరణ్యమునకు ప్రయాణమై పోయి బహ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నములు శేయీరు మన్నెము చుట్టు తిరిగి 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ంతట యెహోవా నాకు ఈలాగు సెలవిచ్చెను మీరు ఈ మన్నెముచుట్టు తిరిగినకాలము చాల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ఉత్తరదిక్కుకు తిరుగుడి. మరియు నీవు ప్రజలతో ఇట్లన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శేయీరులో కాపురమున్న ఏశావు సంతాన మైన మీ సహోదరుల పొలిమేరను దాటి వెళ్లబోవు చున్నారు, వారు మ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యపడుదురు; మీరు మిక్కిలి జాగ్రత్తగా ఉం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ారితో కలహపడవద్దు; ఏలయనగా ఏశావుకు స్వాస్థ్యముగా శేయీరు మన్నెము నేనిచ్చి యున్నాను గనుక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ూమిలోనిది ఒక అడుగైనను మీకియ్య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ీరు రూకలిచ్చి వారియొద్ద ఆహారము కొని తినవచ్చును. రూకలిచ్చి వారియొద్ద నీళ్లు సంపాదించ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ాగ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 చేతుల పనులన్నిటిలోను నీ దేవుడైన యెహోవా నిన్ను ఆశీర్వ దించెను. ఈ గొప్ప అరణ్యములో నీవు ఈ నలువ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వత్సరములు సంచరించిన సంగతి ఆయన యెరుగును. నీ దేవుడైన యెహోవా నీకు తోడై యున్నాడు, నీకేమియు తక్కువక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ప్పుడు శేయీరులో నివసించు ఏశావు సంతానపు వారైన మన సహోదరులను విడిచి, ఏలతు ఎసోన్గెబెరు అరాబ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గమునుండి మనము ప్రయాణము చేసి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నము తిరిగి మోయాబు అరణ్యమార్గమున ప్రయా ణము చేయుచుండగా యెహోవా నాతో ఇట్లనెనుమోయాబీయ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ాధింపవద్దు; వారితో యుద్ధముచేయ వద్దు. లోతు సంతానమునకు ఆరు దేశమును స్వాస్థ్య ముగా ఇచ్చితిని,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ూమిలో ఏదియు నీకు స్వాస్థ్య ముగా ఇయ్య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పూర్వకాలమున ఏమీయులనువారు ఆరు దేశములో నివసించిరి. వారు అనాకీయులవలె, ఉన్నత దేహులు, బలవంతులైన బహ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ులు. వారును అనాకీయులవలె రెఫాయీయులుగా ఎంచబడిన 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మోయాబీయులు వారికి ఏమీయులని పేరు ప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పూర్వకాలమున హోరీయులు శేయీరులో నివసించిరి. ఇశ్రాయేలీయులు యెహోవా తమకిచ్చిన స్వాస్థ్యమైన దేశ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నట్లు ఏశావు సంతానపువారు హోరీయుల దేశమును స్వాధీన పరచుకొని తమ యెదుటనుండి వారిని నశింపజేసి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ులో నివస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కాబట్టిమీరు లేచి జెరెదు ఏరుదాటుడి అని యెహోవా సెలవియ్యగా జెరెదు ఏరు దాటి 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నము కాదేషు బర్నేయలోనుండి బయలు దేరి జెరెదు ఏరుదాటువరకు, అనగా యెహోవా వారిని గూర్చి ప్రమాణ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నట్లు సైనికులైన ఆ మనుష్యుల తరమువారందరు సేనలోనుండకుండ నశించువరకు మనము నడిచిన కాలము ముప్ప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నిమిది సంవత్సరములు. అంతేకాదు, వారు నశించువ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సేన మధ్యనుండి వారిని సంహరించుటకు యెహోవా బాహువు వారికి విరోధముగా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సైనికులైన వారందరు ప్రజలలోనుండి లయమైపోయిన తరువాత యెహోవా నాకు ఈలాగు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ేడు నీవు మోయాబునకు సరిహద్దుగానున్న ఆరు దేశము దాటబోవు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మ్మోనీయుల మార్గమున వెళ్లు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వారిని బాధింపవద్దు, వారితో యుద్ధము చేయవద్దు. ఏలయనగా లోతు సంతానమునకు దానిని స్వాస్థ్య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చ్చినందున అమ్మోనీయుల దేశములో నీకు స్వాస్థ్యము నియ్య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దియు రెఫాయీయుల దేశమని యెంచబడుచున్నది. పూర్వమందు రెఫాయీ యులు అందులో నివసించిరి. అమ్మోనీయ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జంజుమీ్మయుల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వారు అనాకీయులవలె ఉన్నత దేహులు, బలవంతు లైన బహు జనులు. అయితే యెహోవా అమ్మోనీయుల యెదుటనుండి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గొట్టెను గనుక అమ్మోనీయులు వారి దేశమును స్వాధీనపరచుకొని వారి చోట నివస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ట్లు ఆయన శేయీరులో నివసించు ఏశావు సంతానముకొరకు చేసెను. ఎట్లనగా ఆయన వారి యెదుటనుండి హోరీయ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శింపజేసెను గనుక వారు హోరీయుల దేశమును స్వాధీనపరచుకొని నేటి వరకు వారిచోట నివసించ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గాజావరకు గ్రామములలో నివసించిన ఆవీయులను కఫ్తోరులోనుండి బయలుదేరి వచ్చిన కఫ్తారీయులు నశింపజ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చోట నివస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మీరు లేచి సాగి అర్నోను ఏరుదాటుడి; ఇదిగో అమోరీయుడైన హెష్బోను రాజగు సీహోనును అతని దేశమున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ికి అప్పగించితిని. దాని స్వాధీన పరచుకొన మొదలుపెట్టి అతనితో యుద్ధము చే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ేడు నేను నీవలని భయము నీవలని వెరపు ఆకాశము క్రిందనున్న సమస్త దేశముల వారికిని పుట్టింప మొద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ుచున్నాను. వారు నిన్నుగూర్చిన సమాచారము విని నీయెదుట వణకి మనోవేదన నొంద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ప్పుడు నేను కెదేమోతు అరణ్యములోనుండి హెష్బోను రాజైన సీహోనునొద్దకు దూతలను పం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నన్ను నీ దేశముగుండ దాటిపోనిమ్ము, కుడియెడమలకు తిరుగక త్రోవనే నడిచిపోవ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నాయొద్ద రూకలు తీసికొని తినుటకు భోజనపదార్థములు నా కిమ్ము; నాయొద్ద రూకలు తీసికొని త్రాగ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ళ్లి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శేయీరులో నివసించు ఏశావు సంతాన పువారును ఆరులో నివసించు మోయాబీయులును నాకు చేసినట్లు, మా దేవ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మాకిచ్చుచున్న దేశములో ప్రవేశించుటకై యొర్దాను దాటువరకు కాలి నడకచేతనే నన్ను వెళ్లనిమ్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ాధానపు మాటలు పలికి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అయితే హెష్బోను రాజైన సీహోను మనలను తన దేశమార్గమున వెళ్ల నిచ్చు టకు సమ్మతింపలేదు. నేడు జరిగి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చేతికి అతని అప్పగించుటకు నీ దేవుడైన యెహోవా అతని మనస్సును కఠినపరచి అతని హృదయమునకు తెగిం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జ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అప్పుడు యెహోవాచూడుము; సీహోనును అతని దేశమును నీకు అప్పగింప మొదలు పెట్టియున్నాను. అతని దేశ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దగునట్లు నీవు దాని స్వాధీనపరచుకొన మొదలు పెట్టుమని నా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సీహోనును అతని సమస్త జనమును యాహసులో యుద్ధము చేయుటకై మనకు ఎదు రుగా బయలుదేరి రా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మన దేవుడైన యెహోవా అతనిని మనకు అప్పగించెను గనుక మనము అతనిని అతని కుమారులను అతని సమస్త జనమును హత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ఆ కాల మున అతని సమస్త పురములను పట్టుకొని, ప్రతి పురమును అందలి స్త్రీ పురుషులను పిల్ల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ేషమేమియులేకుండ నాశనము చేసి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పశువులను మనము పట్టుకొనిన పురముల సొమ్మును దోపిడిగా దోచుకొంటిమ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అర్నోను ఏటిలోయ దరినున్న అరోయేరును ఆ యేటియొద్దనున్న పురము మొదలుకొని గిలాదువరకు మనకు అసాధ్యమైన నగ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ొకటియు లేకపోయెను. మన దేవుడైన యెహోవా అన్నిటిని మనకు అప్ప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అయితే అమ్మోనీయుల దేశమునకైనను యబ్బోకు ఏటి లోయలోని యే ప్రాంత మునకైనను ఆ మన్నెములోని పురములకైనను మ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 డైన యెహోవా పోకూడదని చెప్పిన మరి ఏ స్థలమున కైనను నీవు సమీపింప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2026-10-20T02:03:40Z</dcterms:created>
  <dcterms:modified xsi:type="dcterms:W3CDTF">2026-10-20T02:03:40Z</dcterms:modified>
  <dc:title>ద్వితీయోపదేశకాండము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