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ின் பிரபுக்கள் ஆனூனைப் பார்த்து: தாவீது ஆறுதல் சொல்லுகிறவர்களை உம்மிடத்தில் அனுப்பினது, உம்முடைய தகப்பனைக் கனம்பண்ணுகிறதாய் உமக்குத் தோன்றுகிறதோ? தேசத்தை ஆராயவும், அதைக் கவிழ்த்துப்போடவும், உளவுபார்க்கவும் அல்லவோ, அவன் ஊழியக்காரர் உம்மிடத்தில் வந்தார்கள் என்று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ின் பிரபுக்கள் ஆனூனைப் பார்த்து: தாவீது ஆறுதல் சொல்லுகிறவர்களை உம்மிடத்தில் அனுப்பினது, உம்முடைய தகப்பனைக் கனம்பண்ணுகிறதாய் உமக்குத் தோன்றுகிறதோ? தேசத்தை ஆராயவும், அதைக் கவிழ்த்துப்போடவும், உளவுபார்க்கவும் அல்லவோ, அவன் ஊழியக்காரர் உம்மிடத்தில் வந்தார்கள் என்று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ின் பிரபுக்கள் ஆனூனைப் பார்த்து: தாவீது ஆறுதல் சொல்லுகிறவர்களை உம்மிடத்தில் அனுப்பினது, உம்முடைய தகப்பனைக் கனம்பண்ணுகிறதாய் உமக்குத் தோன்றுகிறதோ? தேசத்தை ஆராயவும், அதைக் கவிழ்த்துப்போடவும், உளவுபார்க்கவும் அல்லவோ, அவன் ஊழியக்காரர் உம்மிடத்தில் வந்தார்கள் என்று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ஆனூன்: தாவீதின் ஊழியக்காரரைப் பிடித்து, அவர்கள் தாடியைச் சிரைத்து, அவர்களுடைய வஸ்திரங்களை இருப்பிடமட்டும் வைத்துவிட்டு, மற்றப் பாதியைக் கத்தரித்துப்போட்டு, அவர்களை அனுப்ப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ஆனூன்: தாவீதின் ஊழியக்காரரைப் பிடித்து, அவர்கள் தாடியைச் சிரைத்து, அவர்களுடைய வஸ்திரங்களை இருப்பிடமட்டும் வைத்துவிட்டு, மற்றப் பாதியைக் கத்தரித்துப்போட்டு, அவர்களை அனுப்பிவ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னுஷர் வருகையில், அவர்கள் செய்தி தாவீதுக்கு அறிவிக்கப்பட்டது; அப்பொழுது அந்த மனுஷர் மிகவும் வெட்கப்பட்டபடியினால், அவர்களுக்கு எதிராக ராஜா ஆட்களை அனுப்பி: உங்கள் தாடி வளருமட்டும் நீங்கள் எரிகோவிலிருந்து பிற்பாடு வாருங்கள் என்று சொல்லச்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னுஷர் வருகையில், அவர்கள் செய்தி தாவீதுக்கு அறிவிக்கப்பட்டது; அப்பொழுது அந்த மனுஷர் மிகவும் வெட்கப்பட்டபடியினால், அவர்களுக்கு எதிராக ராஜா ஆட்களை அனுப்பி: உங்கள் தாடி வளருமட்டும் நீங்கள் எரிகோவிலிருந்து பிற்பாடு வாருங்கள் என்று சொல்லச்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னுஷர் வருகையில், அவர்கள் செய்தி தாவீதுக்கு அறிவிக்கப்பட்டது; அப்பொழுது அந்த மனுஷர் மிகவும் வெட்கப்பட்டபடியினால், அவர்களுக்கு எதிராக ராஜா ஆட்களை அனுப்பி: உங்கள் தாடி வளருமட்டும் நீங்கள் எரிகோவிலிருந்து பிற்பாடு வாருங்கள் என்று சொல்லச்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ம்மோன் புத்திரர் தாங்கள் தாவீதுக்கு அருவருப்பானதைக் கண்டபோது, ஆனூனும் அம்மோன் புத்திரரும் மெசொப்பொத்தாமியாவிலும் மாக்கா சோபா என்னும் சீரியரின் தேசத்திலுமிருந்து தங்களுக்கு இரதங்களும் குதிரைவீரரும் கூலிக்கு வரும்படி ஆயிரம்தாலந்து வெள்ளியையும் அனுப்ப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ம்மோன் புத்திரர் தாங்கள் தாவீதுக்கு அருவருப்பானதைக் கண்டபோது, ஆனூனும் அம்மோன் புத்திரரும் மெசொப்பொத்தாமியாவிலும் மாக்கா சோபா என்னும் சீரியரின் தேசத்திலுமிருந்து தங்களுக்கு இரதங்களும் குதிரைவீரரும் கூலிக்கு வரும்படி ஆயிரம்தாலந்து வெள்ளியையும் அனுப்ப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ம்மோன் புத்திரர் தாங்கள் தாவீதுக்கு அருவருப்பானதைக் கண்டபோது, ஆனூனும் அம்மோன் புத்திரரும் மெசொப்பொத்தாமியாவிலும் மாக்கா சோபா என்னும் சீரியரின் தேசத்திலுமிருந்து தங்களுக்கு இரதங்களும் குதிரைவீரரும் கூலிக்கு வரும்படி ஆயிரம்தாலந்து வெள்ளியையும் அனுப்ப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ப்பத்தீராயிரம் இரதங்களையும், மாக்காவின் ராஜாவையும், அவன் ஜனத்தையும் கூலிப்படையாக அழைப்பித்தான்; இவர்கள் வந்து, மேதேபாவுக்கு முன்புறத்திலே பாளயமிறங்கினார்கள்; அம்மோன் புத்திரரும் தங்கள் பட்டணங்களிலிருந்து கூடிக்கொண்டு யுத்தம்பண்ண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ப்பத்தீராயிரம் இரதங்களையும், மாக்காவின் ராஜாவையும், அவன் ஜனத்தையும் கூலிப்படையாக அழைப்பித்தான்; இவர்கள் வந்து, மேதேபாவுக்கு முன்புறத்திலே பாளயமிறங்கினார்கள்; அம்மோன் புத்திரரும் தங்கள் பட்டணங்களிலிருந்து கூடிக்கொண்டு யுத்தம்பண்ண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ப்பத்தீராயிரம் இரதங்களையும், மாக்காவின் ராஜாவையும், அவன் ஜனத்தையும் கூலிப்படையாக அழைப்பித்தான்; இவர்கள் வந்து, மேதேபாவுக்கு முன்புறத்திலே பாளயமிறங்கினார்கள்; அம்மோன் புத்திரரும் தங்கள் பட்டணங்களிலிருந்து கூடிக்கொண்டு யுத்தம்பண்ண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த் தாவீது கேட்டபோது, யோவாபையும் பலசாலிகளின் இராணுவம் முழுவதையும் அனு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புறப்பட்டுவந்து, பட்டணத்து வாசலண்டையில் அணிவகுத்தார்கள்; வந்த ராஜாக்கள் தனித்து வெளியிலே போருக்கு ஆயத்தமாய் நி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புறப்பட்டுவந்து, பட்டணத்து வாசலண்டையில் அணிவகுத்தார்கள்; வந்த ராஜாக்கள் தனித்து வெளியிலே போருக்கு ஆயத்தமாய்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ுத்த இராணுவங்களின் முகப்புத் தனக்கு முன்னும் பின்னும் இருக்கிறதை யோவாப் கண்டு, அவன் இஸ்ரவேலிலே தெரிந்துகொள்ளப்பட்ட அனைவரிலும் ஒரு பங்கைப் பிரித்தெடுத்து, அதைச் சீரியருக்கு எதிராக நிறுத்த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ுத்த இராணுவங்களின் முகப்புத் தனக்கு முன்னும் பின்னும் இருக்கிறதை யோவாப் கண்டு, அவன் இஸ்ரவேலிலே தெரிந்துகொள்ளப்பட்ட அனைவரிலும் ஒரு பங்கைப் பிரித்தெடுத்து, அதைச் சீரியருக்கு எதிராக நிறுத்த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 ஜனத்தை அம்மோன் புத்திரருக்கு எதிராகப் போருக்கு ஆயத்தப்படுத்தி, தன் சகோதரனாகிய அபிசாயிக்கு ஒப்புவித்து, அவனை நோக்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 ஜனத்தை அம்மோன் புத்திரருக்கு எதிராகப் போருக்கு ஆயத்தப்படுத்தி, தன் சகோதரனாகிய அபிசாயிக்கு ஒப்புவித்து, அவனை நோக்க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பார்க்கிலும் சீரியர் பலங்கொண்டால் நீ எனக்குத் துணைநில்; உன்னைப்பார்க்கிலும் அம்மோன் புத்திரர் பலங்கொண்டால் நான் உனக்குத் துணைநிற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பார்க்கிலும் சீரியர் பலங்கொண்டால் நீ எனக்குத் துணைநில்; உன்னைப்பார்க்கிலும் அம்மோன் புத்திரர் பலங்கொண்டால் நான் உனக்குத் துணைநிற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ைரியமாயிரு; நாம் நம்முடைய ஜனத்திற்காகவும், நமது தேவனுடைய பட்டணங்களுக்காகவும் திடன்கொண்டிருக்கக்கடவோம்; கர்த்த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ைரியமாயிரு; நாம் நம்முடைய ஜனத்திற்காகவும், நமது தேவனுடைய பட்டணங்களுக்காகவும் திடன்கொண்டிருக்கக்கடவோம்; கர்த்த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யோவாபும் அவனோடிருந்த ஜனமும் சீரியரோடு யுத்தம்பண்ணச் சேர்ந்தார்கள்; அவர்கள் அவனுக்கு முன்பாக முறிந்தோ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யோவாபும் அவனோடிருந்த ஜனமும் சீரியரோடு யுத்தம்பண்ணச் சேர்ந்தார்கள்; அவர்கள் அவனுக்கு முன்பாக முறிந்தோ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ியர் முறிந்தோடுகிறதை அம்மோன் புத்திரர் கண்டபோது, அவர்களும் அவன் சகோதரனாகிய அபிசாயிக்கு முன்பாக முறிந்தோடிப் பட்டணத்திற்கு உட்பட்டார்கள்; யோவாப் திரும்ப எருசலேமுக்கு 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ியர் முறிந்தோடுகிறதை அம்மோன் புத்திரர் கண்டபோது, அவர்களும் அவன் சகோதரனாகிய அபிசாயிக்கு முன்பாக முறிந்தோடிப் பட்டணத்திற்கு உட்பட்டார்கள்; யோவாப் திரும்ப எருசலேமுக்கு 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ங்கள் இஸ்ரவேலுக்கு முன்பாக முறிய அடிக்கப்பட்டதைக் கண்டபோது, அவர்கள் நதிக்கு அப்புறத்திலிருக்கிற சீரியரை வரவழைத்தார்கள்; ஆதாரேசரின் படைத்தலைவனாகிய சோப்பாக் அவர்களுக்கு முன்னாலே நடந்த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ங்கள் இஸ்ரவேலுக்கு முன்பாக முறிய அடிக்கப்பட்டதைக் கண்டபோது, அவர்கள் நதிக்கு அப்புறத்திலிருக்கிற சீரியரை வரவழைத்தார்கள்; ஆதாரேசரின் படைத்தலைவனாகிய சோப்பாக் அவர்களுக்கு முன்னாலே நடந்து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ங்கள் இஸ்ரவேலுக்கு முன்பாக முறிய அடிக்கப்பட்டதைக் கண்டபோது, அவர்கள் நதிக்கு அப்புறத்திலிருக்கிற சீரியரை வரவழைத்தார்கள்; ஆதாரேசரின் படைத்தலைவனாகிய சோப்பாக் அவர்களுக்கு முன்னாலே நடந்து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ாவீதுக்கு அறிவிக்கப்பட்டது, அவன் இஸ்ரவேலைக் கூட்டிக்கொண்டு, யோர்தானைக் கடந்து, அவர்களுக்குச் சமீபமாய் வந்தபோது, அவர்களுக்கு எதிராக இராணுவங்களை நிறுத்தினார்கள்; தாவீது சீரியருக்கு எதிராக இராணுவங்களைப் போருக்கு ஆயத்தப்படுத்தினபின் அவனோடு யுத்தம்ப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ாவீதுக்கு அறிவிக்கப்பட்டது, அவன் இஸ்ரவேலைக் கூட்டிக்கொண்டு, யோர்தானைக் கடந்து, அவர்களுக்குச் சமீபமாய் வந்தபோது, அவர்களுக்கு எதிராக இராணுவங்களை நிறுத்தினார்கள்; தாவீது சீரியருக்கு எதிராக இராணுவங்களைப் போருக்கு ஆயத்தப்படுத்தினபின் அவனோடு யுத்தம்ப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ாவீதுக்கு அறிவிக்கப்பட்டது, அவன் இஸ்ரவேலைக் கூட்டிக்கொண்டு, யோர்தானைக் கடந்து, அவர்களுக்குச் சமீபமாய் வந்தபோது, அவர்களுக்கு எதிராக இராணுவங்களை நிறுத்தினார்கள்; தாவீது சீரியருக்கு எதிராக இராணுவங்களைப் போருக்கு ஆயத்தப்படுத்தினபின் அவனோடு யுத்தம்பண்ண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ரியர் இஸ்ரவேலுக்கு முன்பாக முறிந்தோடினார்கள்; தாவீது சீரியரிலே ஆயிரம் இரதங்களின் மனுஷரையும், நாற்பதினாயிரம் காலாட்களையும் கொன்று, படைத்தலைவனாகிய சோப்பாக்கையும் கொ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ரியர் இஸ்ரவேலுக்கு முன்பாக முறிந்தோடினார்கள்; தாவீது சீரியரிலே ஆயிரம் இரதங்களின் மனுஷரையும், நாற்பதினாயிரம் காலாட்களையும் கொன்று, படைத்தலைவனாகிய சோப்பாக்கையும் கொ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் இஸ்ரவேலுக்கு முன்பாகமுறிய அடிக்கப்பட்டதை ஆதாரேசரின் சேவகர் கண்டபோது அவர்கள் தாவீதோடே சமாதானம்பண்ணி, அவனைச் சேவித்தார்கள்; அப்புறம் அம்மோன் புத்திரருக்கு உதவிசெய்ய சீரியர் மனதில்லாத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் இஸ்ரவேலுக்கு முன்பாகமுறிய அடிக்கப்பட்டதை ஆதாரேசரின் சேவகர் கண்டபோது அவர்கள் தாவீதோடே சமாதானம்பண்ணி, அவனைச் சேவித்தார்கள்; அப்புறம் அம்மோன் புத்திரருக்கு உதவிசெய்ய சீரியர் மனதில்லா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் இஸ்ரவேலுக்கு முன்பாகமுறிய அடிக்கப்பட்டதை ஆதாரேசரின் சேவகர் கண்டபோது அவர்கள் தாவீதோடே சமாதானம்பண்ணி, அவனைச் சேவித்தார்கள்; அப்புறம் அம்மோன் புத்திரருக்கு உதவிசெய்ய சீரியர் மனதில்லாத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, அம்மோன் புத்திரரின் ராஜாவாகிய நாகாஸ் மரித்து, அவன் குமாரன் அவன் ஸ்தானத்தில் ராஜாவ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, அம்மோன் புத்திரரின் ராஜாவாகிய நாகாஸ் மரித்து, அவன் குமாரன் அவன் ஸ்தானத்தில் ராஜாவா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ஆனூனின் தகப்பனாகிய நாகாஸ் எனக்குத் தயவுசெய்ததுபோல, நானும் அவன் குமாரனாகிய இவனுக்குத் தயவுசெய்வேன் என்று சொல்லி, அவன் தகப்பனுக்காக அவனுக்கு ஆறுதல்சொல்ல ஸ்தானாபதிகளை அனுப்பினான்; தாவீதின் ஊழியக்காரர் ஆனூனுக்கு ஆறுதல் சொல்ல அம்மோன் புத்திரரின் தேசத்திலே வந்த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ஆனூனின் தகப்பனாகிய நாகாஸ் எனக்குத் தயவுசெய்ததுபோல, நானும் அவன் குமாரனாகிய இவனுக்குத் தயவுசெய்வேன் என்று சொல்லி, அவன் தகப்பனுக்காக அவனுக்கு ஆறுதல்சொல்ல ஸ்தானாபதிகளை அனுப்பினான்; தாவீதின் ஊழியக்காரர் ஆனூனுக்கு ஆறுதல் சொல்ல அம்மோன் புத்திரரின் தேசத்திலே வந்த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ஆனூனின் தகப்பனாகிய நாகாஸ் எனக்குத் தயவுசெய்ததுபோல, நானும் அவன் குமாரனாகிய இவனுக்குத் தயவுசெய்வேன் என்று சொல்லி, அவன் தகப்பனுக்காக அவனுக்கு ஆறுதல்சொல்ல ஸ்தானாபதிகளை அனுப்பினான்; தாவீதின் ஊழியக்காரர் ஆனூனுக்கு ஆறுதல் சொல்ல அம்மோன் புத்திரரின் தேசத்திலே வந்தபோ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the princes of the children of Ammon said to Hanun, Think you that David does honour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, that he has sent comforters unto you? are not his servants come unto you in order to searc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o overthrow, and to spy out the lan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 Hanun took David's servants, and shaved them, and cut off their garments in the mid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rd by their buttocks, and sent them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there went certain, and told David how the men were served. And he sent to meet them: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en were greatly ashamed. And the king said, Tarry at Jericho until your beards be grow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 retur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when the children of Ammon saw that they had made themselves abhorrent to David, Hanun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hildren of Ammon sent a thousand talents of silver to hire them chariots and horsemen ou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sopotamia, and out of Syriamaachah, and out of Zob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ey hired thirty and two thousand chariots, and the king of Maachah and his people; who c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pitched before Medeba. And the children of Ammon gathered themselves together from their citi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came to batt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when David heard of it, he sent Joab, and all the host of the mighty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children of Ammon came out, and put the battle in array before the gate of the city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kings that were come were by themselves in the fie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when Joab saw that the battle was set against him before and behind, he chose out of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oice of Israel, and put them in array against the Syria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rest of the people he delivered unto the hand of Abishai his brother, and they s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selves in array against the children of Amm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said, If the Syrians be too strong for me, then you shall help me: but if the childr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mon be too strong for you, then I will help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 of good courage, and let us behave ourselves valiantly for our people, and for the citie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r God: and let the LORD do that which is good in his s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Joab and the people that were with him drew nigh before the Syrians unto the battle; and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ed befor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the children of Ammon saw that the Syrians were fled, they likewise fled before Abisha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brother, and entered into the city. Then Joab came to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the Syrians saw that they were put to the worse before Israel, they sent messenge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drew forth the Syrians that were beyond the river: and Shophach the captain of the hos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darezer went before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was told David; and he gathered all Israel, and passed over Jordan, and came upon the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et the battle in array against them. So when David had put the battle in array agains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yrians, they fought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the Syrians fled before Israel; and David slew of the Syrians seven thousand men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ght in chariots, and forty thousand footmen, and killed Shophach the captain of the ho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en the servants of Hadarezer saw that they were put to the worse before Israel, they ma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ace with David, and became his servants: neither would the Syrians help the children of Ammon 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 after this, that Nahash the king of the children of Ammon died, and his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igned in his pos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David said, I will show kindness unto Hanun the son of Nahash, because his father show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dness to me. And David sent messengers to comfort him concerning his father. So the servant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vid came into the land of the children of Ammon to Hanun, to comfort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2026-10-20T04:39:47Z</dcterms:created>
  <dcterms:modified xsi:type="dcterms:W3CDTF">2026-10-20T04:39:47Z</dcterms:modified>
  <dc:title>1 Chronicles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