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all the captains of the forces, and Johanan the son of Kareah, and Jezaniah the son of Hoshaiah, and all the people from the least even unto the greatest, came ne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all the captains of the forces, and Johanan the son of Kareah, and Jezaniah the son of Hoshaiah, and all the people from the least even unto the greatest, came nea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Jeremiah the prophet, Let, we plead to you, our supplication be accepted before you, and pray for us unto the LORD your God, even for all this remnant; (for we are left but a few of many, as yours eyes do behold u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Jeremiah the prophet, Let, we plead to you, our supplication be accepted before you, and pray for us unto the LORD your God, even for all this remnant; (for we are left but a few of many, as yours eyes do behold u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Jeremiah the prophet, Let, we plead to you, our supplication be accepted before you, and pray for us unto the LORD your God, even for all this remnant; (for we are left but a few of many, as yours eyes do behold 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Jeremiah the prophet, Let, we plead to you, our supplication be accepted before you, and pray for us unto the LORD your God, even for all this remnant; (for we are left but a few of many, as yours eyes do behold u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at the LORD your God may show us the way wherein we may walk, and the thing that we may do.]]></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remiah the prophet said unto them, I have heard you; behold, I will pray unto the LORD your God according to your words; and it shall come to pass, that whatsoever thing the LORD shall answer you, I will declare it unto you; I will keep nothing back from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remiah the prophet said unto them, I have heard you; behold, I will pray unto the LORD your God according to your words; and it shall come to pass, that whatsoever thing the LORD shall answer you, I will declare it unto you; I will keep nothing back from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remiah the prophet said unto them, I have heard you; behold, I will pray unto the LORD your God according to your words; and it shall come to pass, that whatsoever thing the LORD shall answer you, I will declare it unto you; I will keep nothing back from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y said to Jeremiah, The LORD be a true and faithful witness between us, if we do not even according to all things for the which the LORD your God shall send you to u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y said to Jeremiah, The LORD be a true and faithful witness between us, if we do not even according to all things for the which the LORD your God shall send you to u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y said to Jeremiah, The LORD be a true and faithful witness between us, if we do not even according to all things for the which the LORD your God shall send you to u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ther it be good, or whether it be evil, we will obey the voice of the LORD our God, to whom we send you; that it may be well with us, when we obey the voice of the LORD our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ther it be good, or whether it be evil, we will obey the voice of the LORD our God, to whom we send you; that it may be well with us, when we obey the voice of the LORD our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ther it be good, or whether it be evil, we will obey the voice of the LORD our God, to whom we send you; that it may be well with us, when we obey the voice of the LORD our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after ten days, that the word of the LORD came unto Jeremia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called he Johanan the son of Kareah, and all the captains of the forces which were with him, and all the people from the least even to the greates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called he Johanan the son of Kareah, and all the captains of the forces which were with him, and all the people from the least even to the greates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id unto them, Thus says the LORD, the God of Israel, unto whom all of you sent me to present your supplication before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id unto them, Thus says the LORD, the God of Israel, unto whom all of you sent me to present your supplication before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all of you will still abide in this land, then will I build you, and not pull you down, and I will plant you, and not pluck you up: for I repent me of the evil that I have done unto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all of you will still abide in this land, then will I build you, and not pull you down, and I will plant you, and not pluck you up: for I repent me of the evil that I have done unto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 not afraid of the king of Babylon, of whom all of you are afraid; be not afraid of him, says the LORD: for I am with you to save you, and to deliver you from his ha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 not afraid of the king of Babylon, of whom all of you are afraid; be not afraid of him, says the LORD: for I am with you to save you, and to deliver you from his ha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 not afraid of the king of Babylon, of whom all of you are afraid; be not afraid of him, says the LORD: for I am with you to save you, and to deliver you from his ha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show mercies unto you, that he may have mercy upon you, and cause you to return to your own la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show mercies unto you, that he may have mercy upon you, and cause you to return to your own la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f all of you say, We will not dwell in this land, neither obey the voice of the LORD your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f all of you say, We will not dwell in this land, neither obey the voice of the LORD your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aying, No; but we will go into the land of Egypt, where we shall see no war, nor hear the sound of the trumpet, nor have hunger of bread; and there will we dwel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aying, No; but we will go into the land of Egypt, where we shall see no war, nor hear the sound of the trumpet, nor have hunger of bread; and there will we dwel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now therefore hear the word of the LORD, all of you remnant of Judah; Thus says the LORD of hosts, the God of Israel; If all of you wholly set your faces to enter into Egypt, and go to sojourn the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now therefore hear the word of the LORD, all of you remnant of Judah; Thus says the LORD of hosts, the God of Israel; If all of you wholly set your faces to enter into Egypt, and go to sojourn ther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it shall come to pass, that the sword, which all of you feared, shall overtake you there in the land of Egypt, and the famine, whereof all of you were afraid, shall follow close after you there in Egypt; and there all of you shall di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it shall come to pass, that the sword, which all of you feared, shall overtake you there in the land of Egypt, and the famine, whereof all of you were afraid, shall follow close after you there in Egypt; and there all of you shall di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shall it be with all the men that set their faces to go into Egypt to sojourn there; they shall die by the sword, by the famine, and by the pestilence: and none of them shall remain or escape from the evil that I will bring upon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shall it be with all the men that set their faces to go into Egypt to sojourn there; they shall die by the sword, by the famine, and by the pestilence: and none of them shall remain or escape from the evil that I will bring upon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shall it be with all the men that set their faces to go into Egypt to sojourn there; they shall die by the sword, by the famine, and by the pestilence: and none of them shall remain or escape from the evil that I will bring upon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shall it be with all the men that set their faces to go into Egypt to sojourn there; they shall die by the sword, by the famine, and by the pestilence: and none of them shall remain or escape from the evil that I will bring upon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us says the LORD of hosts, the God of Israel; As mine anger and my fury has been poured forth upon the inhabitants of Jerusalem; so shall my fury be poured forth upon you, when all of you shall enter into Egypt: and all of you shall be an execration, and an astonishment, and a curse, and a reproach; and all of you shall see this place no mor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us says the LORD of hosts, the God of Israel; As mine anger and my fury has been poured forth upon the inhabitants of Jerusalem; so shall my fury be poured forth upon you, when all of you shall enter into Egypt: and all of you shall be an execration, and an astonishment, and a curse, and a reproach; and all of you shall see this place no mor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us says the LORD of hosts, the God of Israel; As mine anger and my fury has been poured forth upon the inhabitants of Jerusalem; so shall my fury be poured forth upon you, when all of you shall enter into Egypt: and all of you shall be an execration, and an astonishment, and a curse, and a reproach; and all of you shall see this place no mor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us says the LORD of hosts, the God of Israel; As mine anger and my fury has been poured forth upon the inhabitants of Jerusalem; so shall my fury be poured forth upon you, when all of you shall enter into Egypt: and all of you shall be an execration, and an astonishment, and a curse, and a reproach; and all of you shall see this place no mor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LORD has said concerning you, O all of you remnant of Judah; Go all of you not into Egypt: know certainly that I have admonished you this da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LORD has said concerning you, O all of you remnant of Judah; Go all of you not into Egypt: know certainly that I have admonished you this da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of you dissembled in your hearts, when all of you sent me unto the LORD your God, saying, Pray for us unto the LORD our God; and according unto all that the LORD our God shall say, so declare unto us, and we will do 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of you dissembled in your hearts, when all of you sent me unto the LORD your God, saying, Pray for us unto the LORD our God; and according unto all that the LORD our God shall say, so declare unto us, and we will do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of you dissembled in your hearts, when all of you sent me unto the LORD your God, saying, Pray for us unto the LORD our God; and according unto all that the LORD our God shall say, so declare unto us, and we will do 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now I have this day declared it to you; but all of you have not obeyed the voice of the LORD your God, nor any thing for the which he has sent me unto you.]]></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now I have this day declared it to you; but all of you have not obeyed the voice of the LORD your God, nor any thing for the which he has sent me unto you.]]></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refore know certainly that all of you shall die by the sword, by the famine, and by the pestilence, in the place where all of you desire to go and to sojour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refore know certainly that all of you shall die by the sword, by the famine, and by the pestilence, in the place where all of you desire to go and to sojour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4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எல்லா இராணுவச் சேர்வைக்காரரும், கரேயாவின் குமாரனாகிய யோகனானும், ஓசா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யாவும், சிறியோர் முதல் பெரியோர்மட்டும்மான சகலஜனங்களும் சேர்ந்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ர்க்கதரிசியாகிய எரேமியாவை நோக்கி: உம்முடைய தேவனாகிய கர்த்தர் நாங்கள் நடக்கவேண்டிய வழி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ய காரியத்தையும் எங்களுக்குத் தெரியப்பண்ணும்படிக்கு, நீர் எங்கள் விண்ணப்ப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டுத்து, மீதியாயிருக்கிற இந்தச் சகல ஜனங்களாகிய எங்களுக்காக உம்முடைய தேவனாகிய கர்த்தரை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ம்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ம்முடைய கண்கள் எங்களைக் காண்கிறபடியே திரளான ஜனங்களில் கொஞ்சப்பேரே மீந்திருக்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எரேமியா தீர்க்கதரிசி அவர்களை நோக்கி: நீங்கள் சொன்னதைக் கேட்டேன்; இ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உங்கள் தேவனாகிய கர்த்தர் உங்களுக்கு மறு உத்திரவாகச் சொல்லும் எல்லா வார்த்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ங்களுக்கு ஒன்றையும் மறைக்காமல் அறிவி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அவர்கள் எரேமியாவை நோக்கி: உம்முடைய தேவனாகிய கர்த்தர் உம்மைக்கொண்டு எ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னுப்பும் எல்லாவார்த்தைகளின்படியும் நாங்கள் செய்யாவிட்டால், கர்த்தர் நமக்கு நடுவே சத்தி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மான சாட்சியாயிருக்கக்க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 நன்மையானாலும் தீமையானாலும் சரி, எங்கள் தேவனாகிய கர்த்தரின் சத்தத்து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வதினால் எங்களுக்கு நன்மையுண்டாகும்படி நாங்கள் உம்மை அனுப்புகிற எங்கள் தேவனாகிய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க்குக் கீழ்படிந்து நடப்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த்துநாள் சென்றபின்பு, கர்த்தருடைய வார்த்தை எரேமியாவுக்கு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வன், கரேயாவின் குமாரனாகிய யோகானானையும், அவனோடிருந்த எல்லா இராணுவச் சேர்வைக்கார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ர்முதல் பெரியோர்மட்டும் உண்டான சகல ஜனங்களையும்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நோக்கி: உங்களுக்காக விண்ணப்பஞ்செய்யும்படிக்கு நீங்கள் என்னை அனுப்பின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ரைக்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ங்கள் இந்த தேசத்திலே தரித்திருந்தால், நான் உங்களைக் கட்டுவேன், உங்களை இடிக்கமாட்டேன்;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வேன், உங்களைப் பிடுங்கமாட்டேன்; நான் உங்களுக்குச் செய்திருக்கிற தீங்குக்கு மனஸ்தாப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ங்கள் பயப்படுகிற பாபிலோன் ராஜாவுக்கு பயப்படவேண்டாம், அவனுக்குப் பயப்படாதிருப்பீர்களாக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உங்களை இரட்சிக்கும்படிக்கும், உங்களை அவன் கைக்குத் தப்புவிக்கு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ங்களுடனே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 உங்களுக்கு இரங்குகிறதற்கும், உங்கள் சுயதேசத்துக்கு உங்களைத் திரும்பிவரப்பண்ணு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இரக்கஞ்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உங்கள் தேவனாகிய கர்த்தருடைய சத்தத்துக்குச் செவிகொடாமல், நாங்கள் இந்த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ல்லையெ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யுத்தத்தைக் காணாததும், எக்காள சத்தத்தைக் கேளாததும், அப்பத்தாழ்ச்சியினால் பட்டினி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ன எகிப்து தேசத்துக்கே போய், அங்கே தரித்திருப்போம் என்றும் சொல்வீர்களேயா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யூதாவில் மீந்திருக்கிறவர்களே, அதைக்குறித்து உண்டான கர்த்தருடைய வார்த்தையைக் கேளுங்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க்குப் போக உங்கள் முகங்களைத் திருப்பி, அங்கே தங்கப்போவீர்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ங்கள் பயப்படுகிற பட்டயம் எகிப்து தேசத்திலே உங்களைப் பிடிக்கும்; நீங்கள் ஐயப்படுகிற பஞ்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லே உங்களைத் தொடர்ந்து வரும், அங்கே சா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கிப்திலே தங்கவேண்டுமென்று அவ்விடத்துக்குத் தங்கள் முகங்களைத் திருப்பின எல்லா மனுஷருக்கு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க்குமென்றால், பட்டயத்தாலும், பஞ்சத்தாலும், கொள்ளைநோயாலும் சாவார்கள்; நான் அவர்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ம் தீங்கினாலே அவர்களில் மீதியாகிறவர்களும் தப்புகிறவர்களுமில்லை என்று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ன் கோபமும் என் உக்கிரமும் எருசலேமின் குடிகள்மேல் எப்படி மூண்டதோ, அப்படியே என் உக்கிர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க்குப் போகும்போது, உங்கள்மேல் மூளும். நீங்கள் சாபமாகவும் பாழாகவும் பழிப்பாகவும் நிந்தை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இவ்விடத்தை இனிக்காணாதிருப்பீர்கள் என்று இஸ்ரவேலின் தேவனாகிய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தாவில் மீதியானவர்களே, எகிப்துக்குப் போகாதிருங்கள் என்று கர்த்தர் உங்களைக் குறி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ன்பதை இந்நாளிலே உங்களுக்குச் சாட்சியாக அறிவித்தேன் என்று அறி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ங்கள் ஆத்துமாக்களுக்கு விரோதமாய் உங்களை மோசம்போக்கினீர்கள்; நீ எங்கள் தேவனாகிய கர்த்தரை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க விண்ணப்பம்பண்ணி, எங்கள் தேவனாகிய கர்த்தர் சொல்வதையெல்லாம் எங்களுக்கு அறிவி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படியே செய்வோம் என்று நீங்கள் சொல்லி, என்னை உங்கள் தேவனாகிய கர்த்தரிடத்துக்கு 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ன் இந்நாளில் அதை உங்களுக்கு அறிவித்தேன்; ஆனாலும், உங்கள் தேவனாகிய கர்த்தரின் சத்த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என்னைக்கொண்டு உங்களுக்குச் சொல்லியனுப்பின எந்தக்காரியத்துக்கும் செவிகொடாம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ப்போதும் தங்கியிருப்பதற்கு நீங்கள் போக விரும்புகிற ஸ்தலத்தில் தானே பட்டயத்தாலும் பஞ்ச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நோயாலும் சாவீர்களென்று நிச்சயமாய் அறியு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2026-09-16T23:55:03Z</dcterms:created>
  <dcterms:modified xsi:type="dcterms:W3CDTF">2026-09-16T23:55:03Z</dcterms:modified>
  <dc:title>எரேமியா : 42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