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नगर में से उसने एक खोजा पकड़ लिया, जो योद्धाओं के ऊपर ठहरा था; और जो पुरुष राजा के सम्मुख र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े थे, उन में से सात जन जो नगर में मिले; और सेनापति का मुन्शी जो साधारण लोगों को सेना में भर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था; और साधारण लोगों में से साठ पुरुष जो नगर में मि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न सब को जल्लादों का प्रधान नबूजरदान रिबला में बाबुल के राजा के पास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बाबुल के राजा ने उन्हें हमात देश के रिबला में ऐसा मारा कि वे म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ो यहूदी अपने देश से बंधुए हो कर चले गए। जिन लोगों को नबूकदनेस्सर बंधुआ कर के ले गया, सो य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उसके राज्य के सातवें वर्ष में तीन हजार तेईस यहूद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अपने राज्य के अठारहवें वर्ष में नबूकदनेस्सर यरूशलेम से आठ सौ बत्तीस प्राणियों को बंधुआ क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फिर नबूकदनेस्सर के राज्य के तेईसवें वर्ष में जल्लादों का प्रधान नबूजरदान सात सौ पैंतालीस यहू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ों को बंधुए कर के ले गया; सब प्राणी मिलकर चार हज़ार छ: सौ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यहूदा के राजा यहोयाकीन की बंधुआई के सैंतीसवें वर्ष में अर्थात जिस वर्ष बाबुल का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बीलमरोदक राजगद्दी पर विराजमान हुआ, उसी के बारहवें महीने के पच्चीसवें दिन को उसने यहूदा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याकीन को बन्दीगृह से निकाल कर बड़ा पद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उस से मधुर मधुर वचन कह कर, जो राजा उसके साथ बाबुल में बंधुए थे, उनके सिंहासनों स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ंहासन को अधिक ऊंच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उसके बन्दीगृह के वस्त्र बदल दिए; और वह जीवन भर नित्य राजा के सम्मुख भोजन करता र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प्रति दिन के खर्च के लिये बाबुल के राजा के यहां से उसको नित्य कुछ मिलने का प्रबन्ध हुआ।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बन्ध उसकी मृत्यु के दिन तक उसके जीवन भर लगातार बन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सिदकिय्याह राज्य करने लगा, तब वह इक्कीस वर्ष का था; और यरूशलेम में ग्यारह वर्ष तक राज्य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 उसकी माता का नाम हमूतल था जो लिब्नावासी यिर्मयाह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यहोयाकीम के सब कामों के अनुसार वही किया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निश्चय यहोवा के कोप के कारण यरूशलेम और यहूदा की ऐसी दशा हुई कि अन्त में उसने उन को अपन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दूर कर दिया। और सिदकिय्याह ने बाबुल के राजा से बलव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सके राजय के नौवें वर्ष के दसवें महीने के दसवें दिन को बाबुल के राजा नबूकदनेस्सर ने अपनी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 ले कर यरूशलेम पर चढ़ाई की, और उसने उसके पास छावनी कर के उसके चारों ओर क़िला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ों नगर घेरा गया, और सिदकिय्याह राजा के ग्यारहवें वर्ष तक घिर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चौथे महीने के नौवें दिन से नगर में महंगी यहां तक बढ़ गई, कि लोगों के लिये कुछ रोटी न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नगर की शहरपनाह में दरार की गई, और दोनों भीतों के बीच जो फाटक राजा की बारी के निकट था, उस स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द्धा भाग कर रात ही रात नगर से निकल गए, और अराबा का मार्ग लिया। (उस समय कसदी लोग नगर को घेर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)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उनकी सेना ने राजा का पीछा किया, और उसको यरीहो के पास के अराबा में जा पकड़ा; तब उसकी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 उसके पास से तितर-बितर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ो वे राजा को पकड़ कर हमात देश के रिबला में बाबुल के राजा के पास ले गए, और वहां उसने उसके दण्ड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बाबुल के राजा ने सिदकिय्याह के पुत्रों को उसके साम्हने घात किया, और यहूदा के सारे हाकिमों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िबला में घा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बाबुल के राजा ने सिदकिय्याह की आंखों को फुड़वा डाला, और उसको बेडिय़ों से जकड़ कर बाबुल तक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, और उसको बन्दीगृह में डाल दिया। सो वह मृत्यु के दिन तक वहीं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उसी वर्ष अर्थात बाबुल के राजा नबूकदनेस्सर के राज्य के उन्नीसवें वर्ष के पांचवें मही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सवें दिन को जल्लादों का प्रधान नबूजरदान जो बाबुल के राजा के सम्मुख खड़ा रहता था यरूशलेम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उसने यहोवा के भवन और राजभवन और यरूशलेम के सब बड़े बड़े घरों को आग लगवा कर फुंकव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कसदियों की सारी सेना ने जो जल्लादों के प्रधान के संग थी, यरूशलेम के चारों ओर की सब शहरपनाह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ल्लादों का प्रधान नबूजरदान कंगाल लोगों में से कितनों को, और जो लोग नगर में रह गए थे,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बाबुल के राजा के पास भाग गए थे, और जो कारीगर रह गए थे, उन सब को बंधुआ कर के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, दिहात के कंगाल लोगों में से कितनों को जल्लादों के प्रधान नबूजरदान ने दाख की बारिय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वा और किसानी करने को छो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होवा के भवन में जो पीतल के खम्भे थे, और कुर्सियों और पीतल के हौज जो यहोवा के भवन में थे,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ों को कसदी लोग तोड़ कर उनका पीतल बाबुल को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हांडिय़ों, फावडिय़ों, कैंचियों, कटोरों, घूपदानों, निदान पीतल के और सब पात्रों को, जिन से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वा टहल करते थे, वे 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तसलों, करछों, कटोरियों, हांडिय़ों, दीवटों, धूपदानों, और कटोरों में से जो कुछ सोने का था,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ने को, और जो कुछ चान्दी का था उनकी चान्दी को भी जल्लादों का प्रधान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ोनों खम्भे, एक हौज और पीतल के बारहों बैल जो पायों के नीचे थे, इन सब को तो सुलैमान राजा न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वन के लिये बनवाया था, और इन सब का पीतल तौल से बाहर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ो खम्भे थे, उन में से एक एक की ऊंचाई अठारह हाथ, और घेरा बारह हाथ, और मोटाई चार अंगुल की थ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खोखल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एक एक की कंगनी पीतल की थी, और एक एक कंगनी की ऊंचाई पांच हाथ की थी; और उस पर चारों ओर जो जाल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ार बने थे वे सब पीतल क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ंगनियों के चारों अलंगों पर छियानवे अनार बने थे, और जाली के ऊपर चारों ओर एक सौ अनार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ल्लादों के प्रधान ने सरायाह महायाजक और उसके नीचे के सपन्याह याजक, और तीनों डेवढ़ीदार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 ल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2026-10-21T07:30:06Z</dcterms:created>
  <dcterms:modified xsi:type="dcterms:W3CDTF">2026-10-21T07:30:06Z</dcterms:modified>
  <dc:title>यिर्मयाह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