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நீ என்தாசன்; இஸ்ரவேலே, நான் உன்னில் மகிமைப்படுவ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ண்டவர்களை நோக்கி: புறப்பட்டுப்போங்கள் என்றும்; இருளில் இருக்கிறவர்களை நோக்கி: வெளிப்படுங்கள் என்றும் சொல்லவும், நான் உம்மைக் காப்பாற்றி, உம்மை ஜனங்களுக்கு உடன்படிக்கையாக ஏற்படுத்துவேன்; அவர்கள் வழியோரங்களிலே மேய்வார்கள்; சகல மேடுகளிலும் அவர்களுக்கு மேய்ச்சல் உண்ட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லைகளையெல்லாம் வழிகளாக்குவேன்; என் பாதைகள் உயர்த்த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ூரத்திலிருந்து வருவார்கள்; இதோ, அவர்கள் வடக்கிலும் மேற்கிலுமிருந்து வருவார்கள், இவர்கள் சீனீம் தேசத்திலுமிருந்து வருவார்கள் என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ூரத்திலிருந்து வருவார்கள்; இதோ, அவர்கள் வடக்கிலும் மேற்கிலுமிருந்து வருவார்கள், இவர்கள் சீனீம் தேசத்திலுமிருந்து வருவார்கள் என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ோ: கர்த்தர் என்னைக் கைவிட்டார், ஆண்டவர் என்னை மறந்தார் என்று சொல்லுகி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என் உள்ளங்கைகளில் உன்னை வரைந்திருக்கிறேன்; உன் மதில்கள் எப்போதும் என்முன் இ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ுமாரர் தீவிரித்து வருவார்கள்; உன்னை நிர்மூலமாக்கினவர்களும் உன்னைப் பாழாக்கினவர்களும் உன்னைவிட்டுப் புறப்பட்டுப்போ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ுமாரர் தீவிரித்து வருவார்கள்; உன்னை நிர்மூலமாக்கினவர்களும் உன்னைப் பாழாக்கினவர்களும் உன்னைவிட்டுப் புறப்பட்டுப்போ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ற்றிருந்த உனக்கு உண்டாயிருக்கப்போகிற பிள்ளைகள்: இடம் எங்களுக்கு நெருக்கமாயிருக்கிறது; நாங்கள் குடியிருக்கும்படிக்கு விலகியிரு என்று, உன் காதுகள் கேட்கச் சொல்ல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ற்றிருந்த உனக்கு உண்டாயிருக்கப்போகிற பிள்ளைகள்: இடம் எங்களுக்கு நெருக்கமாயிருக்கிறது; நாங்கள் குடியிருக்கும்படிக்கு விலகியிரு என்று, உன் காதுகள் கேட்கச் சொல்ல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ாக்கிரமன் கையிலிருந்து கொள்ளைப்பொருளைப் பறிக்கக்கூடுமோ? அல்லது நீதியாய்ச் சிறைப்பட்டுப்போனவர்களை விடுவிக்ககூடும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్వీపములారా, నా మాట వినుడి, దూరముననున్న జనములారా, ఆలకించుడి, నేను గర్భమున పుట్టగానే యెహోవా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చెను తల్లి నన్ను ఒడిలో పెట్టుకొనినది మొదలుకొని ఆయన నా నామము జ్ఞాపకము 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నోరు వాడిగల ఖడ్గముగా ఆయన చేసియున్నాడు తన చేతి నీడలో నన్ను దాచియున్నాడు నన్ను మెరుగుపెట్ట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బుగా చేసి తన అంబులపొదిలో మూసిపెట్ట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ూ, నీవు నా సేవకుడవు నీలో నన్ను మహిమపరచుకొనెదను అని ఆయన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ననువ్యర్థముగా నేను కష్టపడితిని ఫలమేమియు లేకుండ నా బలమును వృథాగా వ్యయ పరచి యున్నాననుకొం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న్యాయకర్త యెహోవాయే, నా బహుమానము నా దేవునియొద్దనే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దృష్టికి నేను ఘనుడనైతిని నా దేవుడు నాకు బలమాయెను కాగా తనకు సేవకుడనైయుండి తనయొద్దకు యాక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ను తిరిగి రప్పించుటకు ఇశ్రాయేలు ఆయనయొద్దకు సమకూర్చబడుటకు నన్ను గర్భమున పుట్టించిన యెహోవా ఈలాగు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వు యాకోబు గోత్రపువారిని ఉద్ధరించునట్లును ఇశ్రాయేలులో తప్పింపబడినవారిని రప్పించునట్లు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డవై యుండుట ఎంతో స్వల్పవిషయము; భూదిగంతములవరకు నీవు నేను కలుగజేయు రక్షణకు సాధనమగుటకై అన్యజన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లుగై యుండునట్లు నిన్ను నియమ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శ్రాయేలు విమోచకుడును పరిశుద్ధ దేవుడునగు యెహోవా మనుష్యులచేత నిరాకరింపబడినవాడును జనులకు అసహ్య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దయాత్ముల సేవకుడునగు వానితో ఈలాగు సెలవిచ్చుచున్నాడు యెహోవా నమ్మకమైనవాడనియు ఇశ్రాయేలు పరిశుద్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నిన్ను ఏర్పరచుకొనె ననియు రాజులు గ్రహించి లేచెదరు అధికారులు నీకు నమస్కారము చే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ఈలాగు సెలవిచ్చుచున్నాడు అనుకూలసమయమందు నేను నీ మొర నాలకించి నీకు ఉత్తరమిచ్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ణదినమందు నిన్ను ఆదుకొంటిని. బయలువెళ్లుడి అని బంధింపబడినవారితోను బయటికి రండి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ీకటిలోనున్నవారితోనుచెప్పుచు దేశమును చక్కపరచి పాడైన స్వాస్థ్యములను పంచి పెట్టుటకై నిన్ను కాపా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కు నిబంధనగా నియమ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ార్గములలో వారు మేయుదురు చెట్లులేని మిట్టలన్నిటిమీద వారికి మేపు కలు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యందు కరుణించువాడు వారిని తోడుకొని పోవుచు నీటిబుగ్గలయొద్ద వారిని నడిపించును కాబట్టి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లియైనను దప్పియైనను కలుగదు ఎండమావులైనను ఎండయైనను వారికి తగు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పర్వతములన్నిటిని త్రోవగా చేసెదను నా రాజమార్గములు ఎత్తుగా చ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చూడుడి వీరు దూరమునుండి వచ్చుచున్నారు వీరు ఉత్తర దిక్కునుండియు పడమటి దిక్కునుండియు వచ్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ు సీనీయుల దేశమునుండి వచ్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శ్రమనొందిన తన జనులయందు జాలిపడి యెహోవా తన జనులను ఓదార్చియున్నాడు ఆకాశమా, ఉత్సాహధ్వని చేయుము భూమ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ించుము పర్వతములారా, ఆనందధ్వని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సీయోనుయెహోవా నన్ను విడిచిపెట్టి యున్నాడు ప్రభువు నన్ను మరచియున్నాడని అనుకొన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్త్రీ తన గర్భమున పుట్టిన బిడ్డను కరుణింపకుండ తన చంటిపిల్లను మరచునా? వారైన మరచుదురు గా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మరువ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చూడుము నా యరచేతులమీదనే నిన్ను చెక్కి యున్నాను నీ ప్రాకారములు నిత్యము నాయెదుట న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కుమారులు త్వరపడుచున్నారు నిన్ను నాశనముచేసి నిన్ను పాడుచేసినవారు నీలో నుండి బ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న్నులెత్తి నలుదిశల చూడుము వీరందరు కూడుకొనుచు నీయొద్దకు వచ్చుచున్నారు నీవు వీరినందరిని ఆభరణ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ించుకొందువు పెండ్లికుమార్తె ఒడ్డాణము ధరించుకొనునట్లు నీవు వారిని అలంకారముగా ధరించుకొందువ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ముతోడని ప్రమాణము చేయుచున్నాన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ివాసులు విస్తరించినందున పాడైన నీ చోట్లును బీటి స్థలములును నాశనము చేయబడిన నీ భూమియ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రుకుగా ఉండును నిన్ను మింగివేసినవారు దూరముగా ఉ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సంతానహీనురాలవైనప్పుడు నీకు పుట్టిన కుమా రులు ఈ స్థలము మాకు ఇరుకుగా ఉన్నది. ఇంక విశాల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 మాకిమ్మని నీ చెవులలో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నీవునేను నా పిల్లలను పోగొట్టుకొని, సంతానహీనురాలను, ఒంటరినై ఇటు అటు తిరుగులాడ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దేశురాలనే గదా? వీరిని నాయందు కనినవాడెవడు? వీరిని పెంచినవా డెవడు? నేను ఒంటరికత్తెనై విడువబడిత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ు ఎక్కడ ఉండిరి? అని నీ మనస్సులో నీవన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్రభువగు యెహోవా ఈలాగు సెలవిచ్చుచున్నాడు నేను జనములతట్టు నా చెయియెత్తుచున్నాను జనములతట్ట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్వజము ఎత్తుచున్నాను వారు నీ కుమారులను రొమ్ముననుంచుకొని వచ్చెదరు నీ కుమార్తెలు వారి భుజ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యబడ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రాజులు నిన్ను పోషించు తండ్రులుగాను వారి రాణులు నీకు పాలిచ్చు దాదులుగాను ఉండెదరు వారు భూమ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గిలపడి నీకు నమస్కారము చేసెదరు నీ పాదముల ధూళి నాకెదరు. అప్పుడు నేను యెహోవాననియు నాకొరకు 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కొనువారు అవమానము నొందరనియు నీవు తెలిసి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బలాఢ్యుని చేతిలోనుండి కొల్లసొమ్ము ఎవడు తీసికొన గలడు? భీకరులు చెరపట్టినవారు విడిపింపబడ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ెహోవా ఈలాగు సెలవిచ్చుచున్నాడు బలాఢ్యులు చెరపట్టినవారు సహితము విడిపింప బడుదురు భీక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పట్టినవారు విడిపింపబడుదురు నీతో యుద్ధము చేయువారితో నేనే యుద్ధము చేసెదను నీ పిల్లలను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నైన నేనే నీ రక్షకుడననియు యాకోబు బలవంతుడు నీ విమోచకుడనియు మనుష్యు లందరు ఎరుగునట్ల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పరచువారికి తమ స్వమాంసము తినిపించె దను క్రొత్త ద్రాక్షారసముచేత మత్తులైనట్టుగా తమ రక్తము చేత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త్త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2026-10-20T01:24:59Z</dcterms:created>
  <dcterms:modified xsi:type="dcterms:W3CDTF">2026-10-20T01:24:59Z</dcterms:modified>
  <dc:title>యెషయా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