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கிறிஸ்துவின் அப்போஸ்தலராக உங்களுக்குப் பாரமாயிருக்கக்கூடியவர்களானாலும், உங்களிடத்திலாவது, மற்றவர்களிடத்திலாவது, மனுஷரால் வரும் மகிமையை நாங்கள் தேட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கிறிஸ்துவின் அப்போஸ்தலராக உங்களுக்குப் பாரமாயிருக்கக்கூடியவர்களானாலும், உங்களிடத்திலாவது, மற்றவர்களிடத்திலாவது, மனுஷரால் வரும் மகிமையை நாங்கள் தேட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டத்தில் பட்சமாய் நடந்துகொண்டோம்; பால் கொடுக்கிற தாயானவள் தன் பிள்ளைகளைக் காப்பாற்றுகிறதுபோல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டத்தில் பட்சமாய் நடந்துகொண்டோம்; பால் கொடுக்கிற தாயானவள் தன் பிள்ளைகளைக் காப்பாற்றுகிறதுபோல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உங்கள்மேல் வாஞ்சையாயிருந்து, தேவனுடைய சுவிசேஷத்தை உங்களுக்குக் கொடுத்ததுமல்லாமல், நீங்கள் எங்களுக்குப் பிரியமானவர்களானபடியினாலே, எங்கள் ஜீவனையும் உங்களுக்குக் கொடுக்க மனதாயிருந்த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உங்கள்மேல் வாஞ்சையாயிருந்து, தேவனுடைய சுவிசேஷத்தை உங்களுக்குக் கொடுத்ததுமல்லாமல், நீங்கள் எங்களுக்குப் பிரியமானவர்களானபடியினாலே, எங்கள் ஜீவனையும் உங்களுக்குக் கொடுக்க மனதாயிருந்த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ரே, நாங்கள் பட்ட பிரயாசமும் வருத்தமும் உங்களுக்கு ஞாபகமாயிருக்கும்; உங்களில் ஒருவனுக்கும் பாரமாயிராதபடிக்கு, இரவும் பகலும் நாங்கள் வேலைசெய்து, தேவனுடைய சுவிசேஷத்தை உங்களிடத்தில் பிரசங்சித்த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ரே, நாங்கள் பட்ட பிரயாசமும் வருத்தமும் உங்களுக்கு ஞாபகமாயிருக்கும்; உங்களில் ஒருவனுக்கும் பாரமாயிராதபடிக்கு, இரவும் பகலும் நாங்கள் வேலைசெய்து, தேவனுடைய சுவிசேஷத்தை உங்களிடத்தில் பிரசங்சித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சுவாசிகளாகிய உங்களுக்குள்ளே நாங்கள் எவ்வளவு பரிசுத்தமும் நீதியும் பிழையின்மையுமாய் நடந்தோமென்பதற்கு நீங்களும் சாட்சி, தேவனும் சாட்சி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சுவாசிகளாகிய உங்களுக்குள்ளே நாங்கள் எவ்வளவு பரிசுத்தமும் நீதியும் பிழையின்மையுமாய் நடந்தோமென்பதற்கு நீங்களும் சாட்சி, தேவனும் சாட்ச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, நாங்கள் உங்களிடத்தில் பிரவேசித்தது வீணாயிருக்கவில்லையென்று நீங்களே அறிந்திருக்கிற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தம்முடைய ராஜ்யத்திற்கும் மகிமைக்கும் உங்களை அழைத்த தேவனுக்கு நீங்கள் பாத்திரராய் நடக்கவேண்டுமென்ற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தம்முடைய ராஜ்யத்திற்கும் மகிமைக்கும் உங்களை அழைத்த தேவனுக்கு நீங்கள் பாத்திரராய் நடக்கவேண்டுமென்ற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கப்பன் தன் பிள்ளைகளுக்குச் சொல்லுகிறதுபோல, நாங்கள் உங்களில் ஒவ்வொருவனுக்கும் புத்தியும் தேறுதலும் எச்சரிப்பும் சொன்னதை அறிந்திருக்கிற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தேவவசனத்தை எங்களாலே கேள்விப்பட்டு ஏற்றுக்கொண்டபோது, அதை மனுஷர் வசனமாக ஏற்றுக்கொள்ளாமல், தேவவசனமாகவே ஏற்றுக்கொண்டதினாலே நாங்கள் இடைவிடாமல் தேவனுக்கு ஸ்தோத்திரஞ்செலுத்துகிறோம்; அது மெய்யாகவே தேவவசனந்தான், விசுவாசிக்கிற உங்களுக்குள்ளே அது பெலனும் செய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தேவவசனத்தை எங்களாலே கேள்விப்பட்டு ஏற்றுக்கொண்டபோது, அதை மனுஷர் வசனமாக ஏற்றுக்கொள்ளாமல், தேவவசனமாகவே ஏற்றுக்கொண்டதினாலே நாங்கள் இடைவிடாமல் தேவனுக்கு ஸ்தோத்திரஞ்செலுத்துகிறோம்; அது மெய்யாகவே தேவவசனந்தான், விசுவாசிக்கிற உங்களுக்குள்ளே அது பெலனும் செய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தேவவசனத்தை எங்களாலே கேள்விப்பட்டு ஏற்றுக்கொண்டபோது, அதை மனுஷர் வசனமாக ஏற்றுக்கொள்ளாமல், தேவவசனமாகவே ஏற்றுக்கொண்டதினாலே நாங்கள் இடைவிடாமல் தேவனுக்கு ஸ்தோத்திரஞ்செலுத்துகிறோம்; அது மெய்யாகவே தேவவசனந்தான், விசுவாசிக்கிற உங்களுக்குள்ளே அது பெலனும் செய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சகோதரரே, யூதேயா தேசத்தில் கிறிஸ்து இயேசுவுக்குள்ளான தேவனுடைய சபைகளை நீங்கள் பின்பற்றினவர்களாகி, அவர்கள் யூதராலே எப்படிப் பாடுபட்டார்களோ, அப்படியே நீங்களும் உங்கள் சுய ஜனங்களாலே பாடுபட்ட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சகோதரரே, யூதேயா தேசத்தில் கிறிஸ்து இயேசுவுக்குள்ளான தேவனுடைய சபைகளை நீங்கள் பின்பற்றினவர்களாகி, அவர்கள் யூதராலே எப்படிப் பாடுபட்டார்களோ, அப்படியே நீங்களும் உங்கள் சுய ஜனங்களாலே பாடுபட்ட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யூதர்கள் கர்த்தராகிய இயேசுவையும், தங்கள் தீர்க்கதரிசிகளையும் கொலைசெய்தவர்களும், எங்களைத் துன்பப்படுத்தினவர்களும், தேவனுக்கேற்காதவர்களும், மனுஷர் யாவருக்கும் விரோதிகளுமாயிரு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யூதர்கள் கர்த்தராகிய இயேசுவையும், தங்கள் தீர்க்கதரிசிகளையும் கொலைசெய்தவர்களும், எங்களைத் துன்பப்படுத்தினவர்களும், தேவனுக்கேற்காதவர்களும், மனுஷர் யாவருக்கும் விரோதிகளுமாயிரு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த் தெரிந்திருக்கிறபடி, முன்னே பிலிப்பிபட்டணத்திலே நாங்கள் பாடுபட்டு நிந்தையடைந்திருந்தும், வெகு போராட்டத்தோடே தேவனுடைய சுவிசேஷத்தை உங்களுக்குச் சொல்லும்படி, நம்முடைய தேவனுக்குள் தைரியங்கொண்டிருந்த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யார் இரட்சிக்கப்படுவதற்கு நாங்கள் அவர்களோடே பேசாதபடிக்குத் தடைபண்ணுகிறார்கள்; இவ்விதமாய் எக்காலத்திலும் தங்கள் பாவங்களை நிறைவாக்குகிறார்கள்; அவர்கள்மேல் கோபாக்கினை பூரணமாய் வந்த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ஜாதியார் இரட்சிக்கப்படுவதற்கு நாங்கள் அவர்களோடே பேசாதபடிக்குத் தடைபண்ணுகிறார்கள்; இவ்விதமாய் எக்காலத்திலும் தங்கள் பாவங்களை நிறைவாக்குகிறார்கள்; அவர்கள்மேல் கோபாக்கினை பூரணமாய் வந்த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ாங்கள் இருதயத்தின்படி உங்களோடிருந்து, சரீரத்தின்படி கொஞ்சக்காலம் உங்களைவிட்டுப் பிரிந்திருந்தபடியினாலே, உங்கள் முகத்தைப்பார்க்கவேண்டுமென்று மிகுந்த ஆசையோடே அதிகமாய்ப் பிரயத்தனம்பண்ணின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ாங்கள் இருதயத்தின்படி உங்களோடிருந்து, சரீரத்தின்படி கொஞ்சக்காலம் உங்களைவிட்டுப் பிரிந்திருந்தபடியினாலே, உங்கள் முகத்தைப்பார்க்கவேண்டுமென்று மிகுந்த ஆசையோடே அதிகமாய்ப் பிரயத்தனம்பண்ணின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நாங்கள் உங்களிடத்தில்வர இரண்டொருதரம் மனதாயிருந்தோம், பவுலாகிய நானே வர மனதாயிருந்தேன்; சாத்தானோ எங்களைத் தடைபண்ண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நாங்கள் உங்களிடத்தில்வர இரண்டொருதரம் மனதாயிருந்தோம், பவுலாகிய நானே வர மனதாயிருந்தேன்; சாத்தானோ எங்களைத் தடைபண்ண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ுக்கு நம்பிக்கையும் சந்தோஷமும் மகிழ்ச்சியின் கிரீடமுமாயிருப்பவர்கள் யார்? நம்முடைய கர்த்தராகிய இயேசுகிறிஸ்து வரும்போது அவருடைய சந்நிதானத்திலே நீங்களல்லவா அப்படியிருப்பீர்கள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ுக்கு நம்பிக்கையும் சந்தோஷமும் மகிழ்ச்சியின் கிரீடமுமாயிருப்பவர்கள் யார்? நம்முடைய கர்த்தராகிய இயேசுகிறிஸ்து வரும்போது அவருடைய சந்நிதானத்திலே நீங்களல்லவா அப்படியிருப்பீர்கள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ே எங்களுக்கு மகிமையும் சந்தோஷமுமாயிருக்கிற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த் தெரிந்திருக்கிறபடி, முன்னே பிலிப்பிபட்டணத்திலே நாங்கள் பாடுபட்டு நிந்தையடைந்திருந்தும், வெகு போராட்டத்தோடே தேவனுடைய சுவிசேஷத்தை உங்களுக்குச் சொல்லும்படி, நம்முடைய தேவனுக்குள் தைரியங்கொண்டிருந்த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் போதகம் வஞ்சகத்தினாலும் துராசையினாலும் உண்டாகவில்லை, அது கபடமுள்ளதாயுமிருக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விசேஷத்தை எங்களிடத்தில் ஒப்புவிக்கத்தக்கதாய், தேவன் எங்களை உத்தமரென்றெண்ணினபடியே, நாங்கள் மனுஷருக்கு அல்ல, எங்கள் இருதயங்களைச் சோதித்தறிகிற தேவனுக்கே பிரியமுண்டாகப் பேசு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விசேஷத்தை எங்களிடத்தில் ஒப்புவிக்கத்தக்கதாய், தேவன் எங்களை உத்தமரென்றெண்ணினபடியே, நாங்கள் மனுஷருக்கு அல்ல, எங்கள் இருதயங்களைச் சோதித்தறிகிற தேவனுக்கே பிரியமுண்டாகப் பேசு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த் தெரிந்திருக்கிறபடி, நாங்கள் ஒருக்காலும் இச்சகமான வசனங்களைச் சொல்லவுமில்லை, பொருளாசையுள்ளவர்களாய் மாயம்பண்ணவுமில்லை; தேவனே சாட்சி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த் தெரிந்திருக்கிறபடி, நாங்கள் ஒருக்காலும் இச்சகமான வசனங்களைச் சொல்லவுமில்லை, பொருளாசையுள்ளவர்களாய் மாயம்பண்ணவுமில்லை; தேவனே சாட்சி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द्यपि हम मसीह के प्रेरित होने के कारण तुम पर बोझ डाल सकते थे, तौभी हम मनुष्यों से आदर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े थे, और न तुम से, न और किसी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न्तु जिस तरह माता अपने बालकों का पालन-पोषण करती है, वैसे ही हम ने भी तुम्हारे बीच में रह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मलता दिखा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वैसे ही हम तुम्हारी लालसा करते हुए, न केवल परमेश्वर को सुसमाचार, पर अपना अपना प्राण भी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ने को तैयार थे, इसलिये कि तुम हमारे प्यारे हो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, हे भाइयों, तुम हमारे परिश्रम और कष्ट को स्मरण रखते हो, कि हम ने इसलिये रात दिन काम धन्ध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हुए तुम में परमेश्वर का सुसमाचार प्रचार किया, कि तुम में से किसी पर भार न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ुम आप ही गवाह हो: और परमेश्वर भी, कि तुम्हारे बीच में जो विश्वास रखते हो हम कैसी पवित्रत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ामिर्कता और निर्दोषता स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भाइयों, तुम आप ही जानते हो कि हमारा तुम्हारे पास आना व्यर्थ 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ैसे तुम जानते हो, कि जैसा पिता अपने बालकों के साथ बर्ताव करता है, वैसे ही हम तुम में से हर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भी उपदेश करते, और शान्ति देते, और समझा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ि तुम्हारा चाल चलन परमेश्वर के योग्य हो, जो तुम्हें अपने राज्य और महिमा में बुल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लिये हम भी परमेश्वर का धन्यवाद निरन्तर करते हैं; कि जब हमारे द्वारा परमेश्वर के सुसमाचा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चन तुम्हारे पास पहुंचा, तो तुम ने उस मनुष्यों का नहीं, परन्तु परमेश्वर का वचन समझकर (और सचमुच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 ही है) ग्रहण किया: और वह तुम में जो विश्वास रखते हो, प्रभावशा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 कि तुम, हे भाइयो, परमेश्वर की उन कलीसियाओं की सी चाल चलने लगे, जो यहूदिया में मसीह यी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हैं, क्योंकि तुम ने भी अपने लोगों से वैसा ही दुख पाया, जैसा उन्होंने यहूदियों से प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िन्हों ने प्रभु यीशु को और भविष्यद्वक्ताओं को भी मार डाला और हम को सताया, और परमेश्वर उन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सन्न नहीं; और वे सब मनुष्यों का विरोध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वरन तुम आप ही जानते हो, कि पहिले पहिल फिलिप्पी में दुख उठाने और उपद्रव सहने पर भी हमारे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े अन्यजातियों से उन के उद्धार के लिये बातें करने से हमें रोकते हैं, कि सदा अपने पापो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पुआ भरते रहें; पर उन पर भयानक प्रकोप आ पहुंच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े भाइयों, जब हम थोड़ी देर के लिये मन में नहीं वरन प्रगट में तुम से अलग हो गए थे, तो हम ने बड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लसा के साथ तुम्हारा मुंह देखने के लिये और भी अधिक यत्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लिये हम ने (अर्थात मुझ पौलुस ने) एक बार नहीं, वरन दो बार तुम्हारे पास आना चाहा, परन्तु शैत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ें रोके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भला हमारी आशा, या आनन्द या बड़ाई का मुकुट क्या है? क्या हमारे प्रभु यीशु के सम्मुख उसके आ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तुम ही न ह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मारी बड़ाई और आनन्द तुम ही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हमें ऐसा हियाव दिया, कि हम परमेश्वर का सुसमाचार भारी विरोधों के होते हुए भी तुम्हें सुन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हमारा उपदेश न भ्रम से है और न अशुद्धता से, और न छल के साथ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जैसा परमेश्वर ने हमें योग्य ठहराकर सुसमाचार सौंपा, हम वैसा ही वर्णन करते हैं; और इ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ों को नहीं, परन्तु परमेश्वर को, जो हमारे मनों को जांचता है, प्रसन्न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तुम जानते हो, कि हम न तो कभी लल्लोपत्तो की बातें किया करते थे, और न लोभ के लिये बहा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थे, परमेश्वर गवा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1 थिस्सलुनीकियों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