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, far away in heathen darkness dwelling, 
Millions of souls for ever may be lost ;
Who, who will go Salvation's story telling —  
Looking to Jesus, counting not the cost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power is given unto Me ! All power is 
given unto Me ! Go ye into all the world and 
preach the Gospel ; and lo, I am with you al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 o'er the world wide open doors inviting : 
Soldiers of Christ, arise and enter in !
Christians, awake ! your forces all uniting,  
Send forth the gospel, break the chains of sin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Why will ye die ?  the voice of God is calling ; 
Why will ye die ?  re-echo in His Name : 
Jesus hath died to save from death appalling ;  
Life and salvation therefore go procla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 speed the day when those of every nation,  
Glory to God  triumphantly shall sing ; 
Ransomed, redeemed, rejoicing in salvation,   
Shout Hallelujah, for the Lord is K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2026-07-30T15:27:54Z</dcterms:created>
  <dcterms:modified xsi:type="dcterms:W3CDTF">2026-07-30T15:27:54Z</dcterms:modified>
  <dc:title>Hymn : 1090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