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ங்கள் இந்தப் பிரபஞ்சத்திற்கு ஒத்த வேஷந்தரியாமல், தேவனுடைய நன்மையும் பிரியமும் பரிபூரணமுமான சித்தம் இன்னதென்று பகுத்தறியத்தக்கதாக, உங்கள் மனம் புதிதாகிறதினாலே மறுரூபமாக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ல்லாமலும், எனக்கு அருளப்பட்ட கிருபையினாலே நான் சொல்லுகிறதாவது; உங்களில் எவனானாலும் தன்னைக்குறித்து எண்ணவேண்டியதற்கு மிஞ்சி எண்ணாமல், அவனவனுக்கு தேவன் பகிர்ந்த விசுவாச அளவின்படியே, தெளிந்த எண்ணமுள்ளவனாய் எண்ணவேண்டும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ஏனெனில், நமக்கு ஒரே சரீரத்திலே அநேக அவயவங்களிருந்தும், எல்லா அவயவங்களுக்கும் ஒரே தொழில் இராததுபோல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ேகராகிய நாமும் கிறிஸ்துவுக்குள் ஒரே சரீரமாயிருக்க, ஒருவருக்கொருவர் அவயவங்களாயிருக்கிறோம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மக்கு அருளப்பட்ட கிருபையின்படியே நாம் வெவ்வேறான வரங்களுள்ளவர்களானபடியினாலே, நம்மில் தீர்க்கதரிசனஞ்சொல்லுகிற வரத்தையுடையவன் விசுவாசப்பிரமாணத்துக்கேற்றதாகச் சொல்லக்கடவ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ஊழியஞ்செய்கிறவன் ஊழியத்திலும், போதிக்கிறவன் போதிக்கிறதிலும்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புத்திசொல்லுகிறவன் புத்திசொல்லுகிறதிலும் தரித்திருக்கக்கடவன்; பகிர்ந்து கொடுக்கிறவன் வஞ்சனையில்லாமல் கொடுக்கக்கடவன்; முதாலாளியானவன் ஜாக்கிரதையாயிருக்கக்கடவன்; இரக்கஞ்செய்கிறவன் உற்சாகத்துடனே செய்யக்கடவ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உங்கள் அன்பு மாயமற்றதாயிருப்பதாக; தீமையை வெறுத்து, நன்மையைப்பற்றிக்கொண்டிருங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கோதர சிநேகத்திலே ஒருவர்மேலொருவர் பட்சமாயிருங்கள்; கனம்பண்ணுகிறதிலே ஒருவருக்கொருவர் முந்திக்கொள்ளுங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சதியாயிராமல் ஜாக்கிரதையாயிருங்கள்; ஆவியிலே அனலாயிருங்கள்; கர்த்தருக்கு ஊழியஞ்செய்யுங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நம்பிக்கையிலே சந்தோஷமாயிருங்கள்; உபத்திரவத்திலே பொறுமையாயிருங்கள்; ஜெபத்திலே உறுதியாய்த் தரித்திருங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ுடைய குறைவில் அவர்களுக்கு உதவிசெய்யுங்கள்; அந்நியரை உபசரிக்க நாட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பரிசுத்தவான்களுடைய குறைவில் அவர்களுக்கு உதவிசெய்யுங்கள்; அந்நியரை உபசரிக்க நாட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ங்களைத் துன்பப்படுத்துகிறவர்களை ஆசீர்வதியுங்கள், ஆசீர்வதிக்கவேண்டியதேயன்றி சபியாதிருங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சந்தோஷப்படுகிறவர்களுடனே சந்தோஷப்படுங்கள்; அழுகிறவர்களுடனே அழுங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 இணங்குங்கள்; உங்களையே புத்திமான்களென்று எண்ணாதிர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ஒருவரோடொருவர் ஏகசிந்தையுள்ளவர்களாயிருங்கள்; மேட்டிமையானவைகளைச் சிந்தியாமல், தாழ்மையானவர்களுக்கு இணங்குங்கள்; உங்களையே புத்திமான்களென்று எண்ணாதிர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ஒருவனுக்கும் தீமைக்குத் தீமைசெய்யாதிருங்கள்; எல்லா மனுஷருக்குமுன்பாகவும் யோக்கியமானவைகளைச் செய்ய நாடுங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கூடுமானால் உங்களாலானமட்டும் எல்லா மனுஷரோடும் சமாதானமாய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பிரியமானவர்களே, பழிவாங்குதல் எனக்குரியது, நானே பதிற்செய்வேன், என்று கர்த்தர் சொல்லுகிறார் என்று எழுதியிருக்கிறபடியால், நீங்கள் பழிவாங்காமல், கோபாக்கினைக்கு இடங்கொடுங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ன்றியும், உன் சத்துரு பசியாயிருந்தால், அவனுக்குப் போஜனங்கொடு; அவன் தாகமாயிருந்தால், அவனுக்குப் பானங்கொடு; நீ இப்படிச் செய்வதினால் அக்கினித்தழலை அவன் தலையின்மேல் குவிப்பாய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ீ தீமையினாலே வெல்லப்படாமல், தீமையை நன்மையினாலே வெல்லு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ப்படியிருக்க, சகோதரரே, நீங்கள் உங்கள் சரீரங்களைப் பரிசுத்தமும் தேவனுக்குப் பிரியமுமான ஜீவபலியாக ஒப்புக்கொடுக்கவேண்டுமென்று, தேவனுடைய இரக்கங்களை முன்னிட்டு உங்களை வேண்டிக்கொள்ளுகிறேன்; இதுவே நீங்கள் செய்யத்தக்க புத்தியுள்ள ஆராதனை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976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ഈ ലോകത്തിന്നു അനുരൂപമാകാതെ നന്മയും പ്രസാദവും പൂർണ്ണതയുമുള്ള ദൈവഹിതം ഇന്നതെ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ിരിച്ചറിയേണ്ടതിന്നു മനസ്സു പുതുക്കി രൂപാന്തരപ്പെടു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ഭാവിക്കേണ്ടതിന്നു മീതെ ഭാവിച്ചുയരാതെ ദൈവം അവനവന്നു വിശ്വാസത്തിന്റെ അളവു പങ്കിട്ടതുപോല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ബോധമാകുംവണ്ണം ഭാവിക്കേണമെന്നു ഞാൻ എനിക്കു ലഭിച്ച കൃപയാൽ നിങ്ങളിൽ ഓരോരുത്തനോടും പറ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ഒരു ശരീരത്തിൽ നമുക്കു പല അവയവങ്ങൾ ഉണ്ടല്ലോ; എല്ലാ അവയവങ്ങൾക്കും പ്രവൃത്തി ഒന്നല്ലതാന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തുപോലെ പലരായ നാം ക്രിസ്തുവിൽ ഒരു ശരീരവും എല്ലാവരും തമ്മിൽ അവയവങ്ങളും ആ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ആകയാൽ നമുക്കു ലഭിച്ച കൃപെക്കു ഒത്തവണ്ണം വെവ്വേറെ വരം ഉള്ളതുകൊണ്ടു പ്രവചനം എങ്കിൽ വിശ്വാസത്ത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ഒത്തവണ്ണ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ശുശ്രൂഷ എങ്കിൽ ശുശ്രൂഷയിൽ, ഉപദേശിക്കുന്നവൻ എങ്കിൽ ഉപദേശത്തിൽ, പ്രബോധിപ്പിക്കുന്നവൻ എങ്കി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പ്രബോധനത്തിൽ, ദാനം ചെയ്യുന്നവൻ ഏകാഗ്രതയോടെ, ഭരിക്കുന്നവൻ ഉത്സാഹത്തോടെ, കരുണചെയ്യുന്ന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ന്നതയോടെ ആകട്ട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സ്നേഹം നിർവ്യാജം ആയിരിക്കട്ടെ: തീയതിനെ വെറുത്തു നല്ലതിനോടു പറ്റിക്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സഹോദരപ്രീതിയിൽ തമ്മിൽ സ്ഥായിപൂണ്ടു ബഹുമാനിക്കുന്നതിൽ അന്യോന്യം മുന്നിട്ടു കൊൾ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ഉത്സാഹത്തിൽ മടുപ്പില്ലാതെ ആത്മാവിൽ എരിവുള്ളവരായി കർത്താവിനെ സേവ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ആശയിൽ സന്തോഷിപ്പിൻ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കഷ്ടതയിൽ സഹിഷ്ണത കാണിപ്പിൻ; പ്രാർത്ഥനയിൽ ഉറ്റിരിപ്പിൻ; വിശുദ്ധന്മാരുടെ ആവശ്യങ്ങളിൽ കൂട്ടായ്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ാണിക്കയും അതിഥിസൽക്കാരം ആചരിക്കയ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നിങ്ങളെ ഉപദ്രവിക്കുന്നവരെ അനുഗ്രഹിപ്പിൻ; ശപിക്കാതെ അനുഗ്രഹ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സന്തോഷിക്കുന്നവരോടുകൂടെ സന്തോഷിക്കയും കരയുന്നവരോടുകൂടെ കരകയും ചെയ്‍വ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തമ്മിൽ ഐകമത്യമുള്ളവരായി വലിപ്പം ഭാവിക്കാതെ എളിയവരോടു ചേർന്നുകൊൾവിൻ; നിങ്ങളെത്തന്ന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ുദ്ധിമാന്മാർ എന്നു വിചാരിക്കരു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ആർക്കും തിന്മെക്കു പകരം തിന്മ ചെയ്യാതെ സകലമനുഷ്യരുടെയും മുമ്പിൽ യോഗ്യമായതു മുൻകരുതി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കഴിയുമെങ്കിൽ നിങ്ങളാൽ ആവോളം സകലമനുഷ്യരോടും സമാധാനമായിര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പ്രിയമുള്ളവരേ, നിങ്ങൾ തന്നേ പ്രതികാരം ചെയ്യാതെ ദൈവകോപത്തിന്നു ഇടംകൊടുപ്പിൻ; പ്രതികാര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ിക്കുള്ളതു; ഞാൻ പകരം ചെയ്യും എന്നു കർത്താവു അരുളിച്ചെയ്യുന്നു, എന്നാ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“നിന്റെ ശത്രുവിന്നു വിശക്കുന്നു എങ്കിൽ അവന്നു തിന്മാൻ കൊടുക്ക; ദാഹിക്കുന്നു എങ്കിൽ കുടിപ്പ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ൊടുക്ക; അങ്ങനെ ചെയ്താൽ നീ അവന്റെ തലമേൽ തീക്കനൽ കുന്നിക്കും” എന്നു എഴുതിയിരിക്കുന്നുവ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തിന്മയോടു തോൽക്കാതെ നന്മയാൽ തിന്മയെ ജയിക്കുക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സഹോദരന്മാരേ, ഞാൻ ദൈവത്തിന്റെ മനസ്സലിവു ഓർപ്പിച്ചു നിങ്ങളെ പ്രബോധിപ്പിക്കുന്നതു: നിങ്ങ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ബുദ്ധിയുള്ള ആരാധനയായി നിങ്ങളുടെ ശരീരങ്ങളെ ജീവനും വിശുദ്ധിയും ദൈവത്തിന്നു പ്രസാദവുമുള്ള യാഗമ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മർപ്പിപ്പി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റോമർ : 12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2026-10-21T06:18:14Z</dcterms:created>
  <dcterms:modified xsi:type="dcterms:W3CDTF">2026-10-21T06:18:14Z</dcterms:modified>
  <dc:title>റോമർ : 12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