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ம்மில் ஒவ்வொருவனும் தன்னைக்குறித்து தேவனுக்குக் கணக்கொப்புவிப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நன்மை தூஷிக்கப்பட இடங்கொட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 நாடக்கடவ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30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ಸಂದೇಹಾಸ್ಪದವಾದವುಗಳನ್ನು ಚರ್ಚಿಸಬೇಡಿರಿ, ನಂಬಿಕೆಯಲ್ಲಿ ದೃಢವಿಲ್ಲ ದವರನ್ನು ಸೇರಿ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ಒಬ್ಬನು ಯಾವದನ್ನಾ ದರೂ ತಿನ್ನಬಹುದೆಂದು ನಂಬುತ್ತಾನೆ; ದೃಢವಿಲ್ಲದವನು ಕಾಯಿಪಲ್ಯಗಳನ್ನು ಮಾತ್ರ ತಿನ್ನ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ಿನ್ನುವವನು ತಿನ್ನದವನನ್ನು ಹೀನೈಸಬಾರದು; ತಿನ್ನದವನು ತಿನ್ನುವವ ನನ್ನು ದೋಷಿಯೆಂದು ಎಣಿಸಬಾರದು; ದೇವರೇ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ಸಿಕೊಂಡಿದ್ದಾ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ತ್ತೊಬ್ಬನ ಸೇವಕನ ವಿಷಯವಾಗಿ ತೀರ್ಪುಮಾಡುವದಕ್ಕೆ ನೀನು ಯಾರು? ಅವನು ನಿಂತರೂ ಬಿದ್ದರೂ ಅದು ಅವನ ಯಜಮಾನನಿಗ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ಿದ್ದು. ಹೌದು, ಅವನು ನಿಲ್ಲಿಸಲ್ಪಡುವನು; ಅವನನ್ನು ನಿಲ್ಲಿಸುವದಕ್ಕೆ ದೇವರು ಶಕ್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ು ಒಂದು ದಿವಸಕ್ಕಿಂತ ಮತ್ತೊಂದು ದಿವಸವನ್ನು ವಿಶೇಷವೆಂದು ಎಣಿಸುತ್ತಾನೆ. ಮತ್ತೊಬ್ಬನು ಎಲ್ಲಾ ದಿವಸ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ೇ ರೀತಿಯಾಗಿ ಎಣಿಸುತ್ತಾನೆ; ಹೀಗಿರಲಾಗಿ ಪ್ರತಿಯೊಬ್ಬನು ತನ್ನ ಮನಸ್ಸಿ ನಲ್ಲಿ ನಿಶ್ಚಯಿಸಿಕೊಂಡ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ಿನವನ್ನು ಗಣ್ಯ ಮಾಡುವವನು ಅದನ್ನು ಕರ್ತನಿಗಾಗಿ ಗಣ್ಯಮಾಡು ತ್ತಾನೆ; ದಿನವನ್ನು ಗಣ್ಯಮಾಡದವನು ಅದನು ಕರ್ತನಿಗ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ಣ್ಯಮಾಡುವದಿಲ್ಲ; ತಿನ್ನುವವನು ಕರ್ತನಿಗಾಗಿ ತಿನ್ನುತ್ತಾನೆ; ಅವನು ದೇವರಿಗೆ ಉಪಕಾರ ಸ್ತುತಿ ಹೇಳುತ್ತ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ದಿರುವವನು ಕರ್ತನಿಗಾಗಿ ತಿನ್ನದೆ ದೇವರಿಗೆ ಸ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ಮ್ಮಲ್ಲಿ ಒಬ್ಬನಾದರೂ ತನಗಾಗಿ ಬದುಕುವದೂ ಇಲ್ಲ, ತನಗಾಗಿ ಸಾಯ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ಾವು ಬದುಕಿದರೆ ಕರ್ತನಿಗಾಗಿ ಬದುಕುತ್ತೇವೆ; ಸತ್ತರೆ ಕರ್ತನಿಗಾಗಿ ಸಾಯುತ್ತೇವೆ; ಬದುಕಿದರೂ ಸತ್ತರೂ ನಾವು ಕರ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ತ್ತವರಿಗೂ ಜೀವಿಸುವವರಿಗೂ ಒಡೆಯ ನಾಗಿರಬೇಕೆಂತಲೇ ಕ್ರಿಸ್ತನು ಸತ್ತು ಎದ್ದು ಜೀವಿತ 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ನೀನು ನಿನ್ನ ಸಹೋದರನಿಗೆ ತೀರ್ಪುಮಾಡುವದು ಯಾಕೆ? ಇಲ್ಲವೆ ನಿನ್ನ ಸಹೋದರನನ್ನು ಹೀನೈಸುವದು ಯಾಕೆ? ನಾವೆಲ್ಲ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ನ್ಯಾಯಾಸನದ ಮುಂದೆ ನಿಂತುಕೊಳ್ಳಬೇಕ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ಜೀವದಾಣೆ, ಪ್ರತಿಯೊಬ್ಬನು ನನ್ನ ಮುಂದೆ ಮೊಣಕಾಲೂರುವನು ಮತ್ತು ಪ್ರತಿಯೊಂದು ನಾಲಿಗೆಯು ದೇವರಿಗೆ ಅರ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ವದು ಎಂಬದಾಗಿ ಕರ್ತನು ಹೇಳುತ್ತಾನೆ ಎಂದು ಬರೆದ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ಲಾಗಿ ನಮ್ಮಲ್ಲಿ ಪ್ರತಿಯೊಬ್ಬನು ತನ್ನ ತನ್ನ ವಿಷಯವಾಗಿ ದೇವರಿಗೆ ಲೆಕ್ಕ ಒಪ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ಕಾರಣ ಇನ್ನು ಮೇಲೆ ಒಬ್ಬರ ವಿಷಯದ ಲ್ಲೊಬ್ಬರು ಎಂದಿಗೂ ತೀರ್ಪು ಮಾಡದೆ ಇರೋಣ; ಇದಲ್ಲದೆ ಸಹೋದರನ ಎದು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ಿಯನ್ನಾಗಲಿ ಎಡೆತಡೆಯನ್ನಾಗಲಿ ಹಾಕಲೇಬಾರದೆಂದು ತೀರ್ಮಾನಿ ಸ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ವ ಪದಾರ್ಥವೂ ಸ್ವತಃ ಅಶುದ್ಧ ವಾದದ್ದಲ್ಲವೆಂದು ನಾನು ಬಲ್ಲೆನು, ಇದನ್ನು ನಾನು ಕರ್ತನಾದ ಯೇಸುವಿನ ಮುಖಾಂ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ವಾಗಿ ನಂಬಿದ್ದೇನೆ; ಆದರೆ ಯಾವದಾದರೂ ಒಂದು ಪದಾರ್ಥವನ್ನು ಅಶುದ್ಧವೆಂದು ಒಬ್ಬನು ಭಾವಿಸಿದರೆ ಅವನಿಗೆ ಅದು ಅಶುದ್ಧ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ನ್ನ ಆಹಾರದಿಂದ ನಿನ್ನ ಸಹೋದರನ ಮನಸ್ಸಿಗೆ ನೋವಾದರೆ ಪ್ರೀತಿಗೆ ತಕ್ಕಂತೆ ನೀನು ಇನ್ನು ನಡೆಯುವ ವ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ನಿಗೋಸ್ಕರ ಕ್ರಿಸ್ತನು ಸತ್ತನೋ ಅವನನ್ನು ನಿನ್ನ ಆಹಾರದಿಂದ ಕೆಡ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ಮಗಿರುವ ಮೇಲು ದೂಷಣೆಗೆ ಆಸ್ಪದವಾಗ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ಯಾಕಂದರೆ ತಿನ್ನುವದೂ ಕುಡಿಯುವದೂ ದೇವರ ರಾಜ್ಯವಲ್ಲ; ಆದರೆ ನೀತಿಯೂ ಸಮಾಧಾನವೂ ಪವಿತ್ರಾತ್ಮನಲ್ಲಿರುವ ಆನಂದ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ಕ್ರಿಸ್ತನ ಸೇವೆಯನ್ನು ಮಾಡುವವನು ಈ ವಿಷಯಗಳಲ್ಲಿ ದೇವರಿಗೆ ಮೆಚ್ಚಿಕೆಯಾದವನಾಗಿಯೂ ಮನುಷ್ಯರಿಗೆ ಸಂಭಾವಿತನ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ನ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ನಾವು ಸಮಾಧಾನವನ್ನುಂಟು ಮಾಡುವವುಗಳನೂ ಪರಸ್ಪರ ಭಕ್ತಿವೃದ್ಧಿಯನ್ನುಂಟು ಮಾಡುವವುಗಳನ್ನೂ ಅನುಸರಿಸ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 ಕಾರ್ಯವನ್ನು ಆಹಾರದ ನಿಮಿತ್ತವಾಗಿ ಕೆಡಿಸಬಾರದು. ಎಲ್ಲಾ ಪದಾರ್ಥಗಳೂ ಶುದ್ಧವೇ ಹೌದು; ಆದರೆ ವಿಘ್ನವನ್ನು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 ವಂತೆ ತಿನ್ನುವವನಿಗೆ ಅದು ಕೆಟ್ಟ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ದೇವರ ಕಾರ್ಯವನ್ನು ಆಹಾರದ ನಿಮಿತ್ತವಾಗಿ ಕೆಡಿಸಬಾರದು. ಎಲ್ಲಾ ಪದಾರ್ಥಗಳೂ ಶುದ್ಧವೇ ಹೌದು; ಆದರೆ ವಿಘ್ನವನ್ನುಂ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 ವಂತೆ ತಿನ್ನುವವನಿಗೆ ಅದು ಕೆಟ್ಟ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ನಗೆ ನಂಬಿಕೆಯಿದೆಯೋ? ದೇವರ ಸನ್ನಿಧಿಯಲ್ಲಿ ಅದು ನಿನಗೇ ಇರಲಿ. ಒಬ್ಬನು ತಾನು ಒಪ್ಪುವ ವಿಷಯದಲ್ಲಿ ತನ್ನನ್ನ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ಖಂಡಿಸಿ ಕೊಳ್ಳದಿದ್ದರೆ ಅವನು ಧನ್ಯ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ಂಶಯಪಟ್ಟು ಉಣ್ಣುವವನು ದಂಡಿಸಲ್ಪಡುವನು; ಯಾಕಂದರೆ ಅವನು ನಂಬಿಕೆಯಿಂದ ಉಣ್ಣುವದಿಲ್ಲ. ಯಾವದಕ್ಕೆ ನಂಬಿಕ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ಧಾರವಿಲ್ಲವೋ ಅದು ಪಾ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2026-10-20T06:12:08Z</dcterms:created>
  <dcterms:modified xsi:type="dcterms:W3CDTF">2026-10-20T06:12:08Z</dcterms:modified>
  <dc:title>ರೋಮಾಪುರದವರಿಗೆ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