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king Hezekiah heard it, that he rent his clothes, and covered himself with sackcloth, and went into the house of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king Hezekiah heard it, that he rent his clothes, and covered himself with sackcloth, and went into the house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ent Eliakim, which was over the household, and Shebna the scribe, and the elders of the priests, covered with sackcloth, to Isaiah the prophet the son of Amoz.]]></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ent Eliakim, which was over the household, and Shebna the scribe, and the elders of the priests, covered with sackcloth, to Isaiah the prophet the son of Amoz.]]></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ent Eliakim, which was over the household, and Shebna the scribe, and the elders of the priests, covered with sackcloth, to Isaiah the prophet the son of Amoz.]]></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unto him, Thus says Hezekiah, This day is a day of trouble, and of rebuke, and blasphemy; for the children are come to the birth, and there is not strength to bring for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unto him, Thus says Hezekiah, This day is a day of trouble, and of rebuke, and blasphemy; for the children are come to the birth, and there is not strength to bring fo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t may be the LORD your God will hear all the words of Rabshakeh, whom the king of Assyria his master has sent to reproach the living God; and will reprove the words which the LORD your God has heard: wherefore lift up your prayer for the remnant that are lef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t may be the LORD your God will hear all the words of Rabshakeh, whom the king of Assyria his master has sent to reproach the living God; and will reprove the words which the LORD your God has heard: wherefore lift up your prayer for the remnant that are lef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t may be the LORD your God will hear all the words of Rabshakeh, whom the king of Assyria his master has sent to reproach the living God; and will reprove the words which the LORD your God has heard: wherefore lift up your prayer for the remnant that are lef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t may be the LORD your God will hear all the words of Rabshakeh, whom the king of Assyria his master has sent to reproach the living God; and will reprove the words which the LORD your God has heard: wherefore lift up your prayer for the remnant that are lef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the servants of king Hezekiah came to Isai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aiah said unto them, Thus shall all of you say to your master, Thus says the LORD, Be not afraid of the words which you have heard, with which the servants of the king of Assyria have blasphemed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aiah said unto them, Thus shall all of you say to your master, Thus says the LORD, Be not afraid of the words which you have heard, with which the servants of the king of Assyria have blasphemed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will send a blast upon him, and he shall hear a rumour, and shall return to his own land; and I will cause him to fall by the sword in his own l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will send a blast upon him, and he shall hear a rumour, and shall return to his own land; and I will cause him to fall by the sword in his own l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will send a blast upon him, and he shall hear a rumour, and shall return to his own land; and I will cause him to fall by the sword in his own l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Rabshakeh returned, and found the king of Assyria warring against Libnah: for he had heard that he was departed from Lachis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Rabshakeh returned, and found the king of Assyria warring against Libnah: for he had heard that he was departed from Lachis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he heard say of Tirhakah king of Ethiopia, Behold, he has come out to fight against you: he sent messengers again unto Hezekiah, say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he heard say of Tirhakah king of Ethiopia, Behold, he has come out to fight against you: he sent messengers again unto Hezekiah, say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hall all of you speak to Hezekiah king of Judah, saying, Let not your God in whom you trust deceive you, saying, Jerusalem shall not be delivered into the hand of the king of Assyri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hall all of you speak to Hezekiah king of Judah, saying, Let not your God in whom you trust deceive you, saying, Jerusalem shall not be delivered into the hand of the king of Assyr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hold, you have heard what the kings of Assyria have done to all lands, by destroying them utterly: and shall you be deliver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e the gods of the nations delivered them which my fathers have destroyed; as Gozan, and Haran, and Rezeph, and the children of Eden which were in Thelas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e the gods of the nations delivered them which my fathers have destroyed; as Gozan, and Haran, and Rezeph, and the children of Eden which were in Thelas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 is the king of Hamath, and the king of Arpad, and the king of the city of Sepharvaim, of Hena, and Iv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 is the king of Hamath, and the king of Arpad, and the king of the city of Sepharvaim, of Hena, and Iv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zekiah received the letter of the hand of the messengers, and read it: and Hezekiah went up into the house of the LORD, and spread it before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zekiah received the letter of the hand of the messengers, and read it: and Hezekiah went up into the house of the LORD, and spread it before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zekiah prayed before the LORD, and said, O LORD God of Israel, which dwell between the cherubims, you are the God, even you alone, of all the kingdoms of the earth; you have made heaven and ear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zekiah prayed before the LORD, and said, O LORD God of Israel, which dwell between the cherubims, you are the God, even you alone, of all the kingdoms of the earth; you have made heaven and eart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ORD, bow down yours ear, and hear: open, LORD, yours eyes, and see: and hear the words of Sennacherib, which has sent him to reproach the living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ORD, bow down yours ear, and hear: open, LORD, yours eyes, and see: and hear the words of Sennacherib, which has sent him to reproach the living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ruthfully, LORD, the kings of Assyria have destroyed the nations and their lan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ave cast their gods into the fire: for they were no gods, but the work of men's hands, wood and stone: therefore they have destroy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ave cast their gods into the fire: for they were no gods, but the work of men's hands, wood and stone: therefore they have destroy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O LORD our God, I plead to you, save you us out of his hand, that all the kingdoms of the earth may know that you are the LORD God, even you onl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O LORD our God, I plead to you, save you us out of his hand, that all the kingdoms of the earth may know that you are the LORD God, even you onl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Isaiah the son of Amoz sent to Hezekiah, saying, Thus says the LORD God of Israel, That which you have prayed to me against Sennacherib king of Assyria I have hea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Isaiah the son of Amoz sent to Hezekiah, saying, Thus says the LORD God of Israel, That which you have prayed to me against Sennacherib king of Assyria I have hea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Isaiah the son of Amoz sent to Hezekiah, saying, Thus says the LORD God of Israel, That which you have prayed to me against Sennacherib king of Assyria I have hea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is is the word that the LORD has spoken concerning him; The virgin the daughter of Zion has despised you, and laughed you to scorn; the daughter of Jerusalem has shaken her head at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is is the word that the LORD has spoken concerning him; The virgin the daughter of Zion has despised you, and laughed you to scorn; the daughter of Jerusalem has shaken her head at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m have you reproached and blasphemed? and against whom have you exalted your voice, and lifted up yours eyes on high? even against the Holy One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m have you reproached and blasphemed? and against whom have you exalted your voice, and lifted up yours eyes on high? even against the Holy One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y your messengers you have reproached the LORD, and have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y your messengers you have reproached the LORD, and have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y your messengers you have reproached the LORD, and have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y your messengers you have reproached the LORD, and have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I have dug and drunk strange waters, and with the sole of my feet have I dried up all the rivers of besieged plac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I have dug and drunk strange waters, and with the sole of my feet have I dried up all the rivers of besieged plac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ave you not heard long ago how I have done it, and of ancient times that I have formed it? now have I brought it to pass, that you should be to lay waste fenced cities into ruinous heap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ave you not heard long ago how I have done it, and of ancient times that I have formed it? now have I brought it to pass, that you should be to lay waste fenced cities into ruinous heap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ave you not heard long ago how I have done it, and of ancient times that I have formed it? now have I brought it to pass, that you should be to lay waste fenced cities into ruinous heap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their inhabitants were of small power, they were dismayed and confounded; they were as the grass of the field, and as the green herb, as the grass on the house tops, and as corn blasted before it be grown up.]]></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their inhabitants were of small power, they were dismayed and confounded; they were as the grass of the field, and as the green herb, as the grass on the house tops, and as corn blasted before it be grown up.]]></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their inhabitants were of small power, they were dismayed and confounded; they were as the grass of the field, and as the green herb, as the grass on the house tops, and as corn blasted before it be grown up.]]></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I know your abode, and your going out, and your coming in, and your rage against m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your rage against me and your tumult has come up into mine ears, therefore I will put my hook in your nose, and my bridle in your lips, and I will turn you back by the way by which you ca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your rage against me and your tumult has come up into mine ears, therefore I will put my hook in your nose, and my bridle in your lips, and I will turn you back by the way by which you ca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your rage against me and your tumult has come up into mine ears, therefore I will put my hook in your nose, and my bridle in your lips, and I will turn you back by the way by which you ca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is shall be a sign unto you, All of you shall eat this year such things as grow of themselves, and in the second year that which springs of the same; and in the third year sow all of you, and reap, and plant vineyards, and eat the fruits thereof.]]></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is shall be a sign unto you, All of you shall eat this year such things as grow of themselves, and in the second year that which springs of the same; and in the third year sow all of you, and reap, and plant vineyards, and eat the fruits thereof.]]></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is shall be a sign unto you, All of you shall eat this year such things as grow of themselves, and in the second year that which springs of the same; and in the third year sow all of you, and reap, and plant vineyards, and eat the fruits thereof.]]></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remnant that is escaped of the house of Judah shall yet again take root downward, and bear fruit upwa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out of Jerusalem shall go forth a remnant, and they that escape out of mount Zion: the zeal of the LORD of hosts shall do thi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out of Jerusalem shall go forth a remnant, and they that escape out of mount Zion: the zeal of the LORD of hosts shall do thi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us says the LORD concerning the king of Assyria, He shall not come into this city, nor shoot an arrow there, nor come before it with shield, nor cast a bank against 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us says the LORD concerning the king of Assyria, He shall not come into this city, nor shoot an arrow there, nor come before it with shield, nor cast a bank against i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y the way that he came, by the same shall he return, and shall not come into this city, says the LO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 will defend this city, to save it, for mine own sake, and for my servant David's sak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 will defend this city, to save it, for mine own sake, and for my servant David's sak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that night, that the angel of the LORD went out, and stroke in the camp of the Assyrians an hundred fourscore and five thousand: and when they arose early in the morning, behold, they were all dead corps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that night, that the angel of the LORD went out, and stroke in the camp of the Assyrians an hundred fourscore and five thousand: and when they arose early in the morning, behold, they were all dead corps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that night, that the angel of the LORD went out, and stroke in the camp of the Assyrians an hundred fourscore and five thousand: and when they arose early in the morning, behold, they were all dead corps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Sennacherib king of Assyria departed, and went and returned, and dwelt at Nineve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t came to pass, as he was worshipping in the house of Nisroch his god, that Adrammelech and Sharezer his sons stroke him with the sword: and they escaped into the land of Armenia. And Esarhaddon his son reigned in his positi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t came to pass, as he was worshipping in the house of Nisroch his god, that Adrammelech and Sharezer his sons stroke him with the sword: and they escaped into the land of Armenia. And Esarhaddon his son reigned in his positio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t came to pass, as he was worshipping in the house of Nisroch his god, that Adrammelech and Sharezer his sons stroke him with the sword: and they escaped into the land of Armenia. And Esarhaddon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ஜாவாகிய எசேக்கியா அதைக் கேட்டபோது, தன் வஸ்திரங்களைக் கிழித்து, இரட்டு உ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ரமனை விசாரிப்புக்காரனாகிய எலியாக்கீமையும், சம்பிரதியாகிய செப்னாவையும், ஆசாரிய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யும், ஆமோத்தின் குமாரனாகிய ஏசாயா என்னும் தீர்க்கதரிசியினிடத்துக்கு இ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க்கொண்டவர்களா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ர்கள் அவனை நோக்கி: இந்த நாள் நெருக்கமும் கண்டிதமும் தூஷணமும் அநுபவிக்கிற நாள்; பிள்ளைப்பே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யிருக்கிறது, பெறவோ பெல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ஜீவனுள்ள தேவனை நிந்திக்கும்படி அசீரியா ராஜாவாகிய தன் ஆண்டவனால் அனுப்பப்பட்ட ரப்சாக்கே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உமது தேவனாகிய கர்த்தர் கேட்டிருக்கிறார்; உமது தேவனாகிய கர்த்தர் கேட்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ன் நிமித்தம் தண்டனை செய்வார்; ஆகையால் இன்னும் மீதியாயிருக்கிற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ஞ்செய்வீராக என்று எசேக்கியா சொல்லச்சொன்னா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விதமாய் எசேக்கியா ராஜாவின் ஊழியக்காரர் ஏசாயாவினிடத்தில் வந்து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ஏசாயா அவர்களை நோக்கி: அசீரியா ராஜாவின் ஊழியக்காரர் என்னைத் தூஷித்ததும் நீர் கேட்ட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னாலே பயப்படா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அவன் ஒரு செய்தியைக் கேட்டு, தன் தேசத்துக்குத் திரும்புவதற்கான ஆவியை நான் அவனுக்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ன் தேசத்திலே பட்டயத்தால் விழப்பண்ணுவேன் என்று கர்த்தர் உரைக்கிறார் என்ப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த்தில்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சீரியா ராஜா லாகீசைவிட்டுப் புறப்பட்டான் என்று கேள்விப்பட்டு, ரப்சாக்கே திரும்பிப்போ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வின்மேல் யுத்தம்பண்ணுகிற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 எத்தியோப்பியா ராஜாவாகிய தீராக்கா உம்மோடு யுத்தம்பண்ணப் புறப்பட்டான் என்று சொ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ன்; அப்பொழுது அவன் திரும்ப எசேக்கியாவினிடத்துக்கு ஸ்தானாபதி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யூதாவின் ராஜாவாகிய எசேக்கியாவுக்குச் சொல்லவேண்டியது என்னவென்றால், எருசலேம் அசீ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யில் ஒப்புக்கொடுக்கப்படுவதில்லையென்று நீ நம்பியிருக்கிற உன் தேவன் உன்னை எத்த ஒ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தோ, அசீரியா ராஜாக்கள் சகல தேசங்களையும் சங்கரித்த செய்தியை நீ கேட்டிருக்கிறாயே, நீ தப்பு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ன் பிதாக்கள் அழித்துவிட்ட கோசானையும் ஆரானையும் ரேத்சேப்பையும், தெலாசாரிலிருந்த ஏ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யும் அவர்களுடைய தேவர்கள் தப்புவித்த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மாத்தின் ராஜாவும், அர்பாத்தின் ராஜாவும், செப்பர்வாயீம் ஏனா ஈவா பட்டணங்களின் ராஜாவும்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சேக்கியா ஸ்தானாபதிகளின் கையிலிருந்து நிருபத்தை வாங்கி வாசித்த பின்பு, அவன்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ப் போய், அதைக் கர்த்தருக்கு முன்பாக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நோக்கி: கேருபீன்களின் மத்தியில் வாசம்பண்ணுகிற இஸ்ரவேலின் தேவனாகிய கர்த்தாவே,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பூமியின் ராஜ்யங்களுக்கெல்லாம் தேவனானவர்; நீர் வானத்தையும் பூமியையும் உண்டா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வே, உமது செவியைச் சாய்த்துக் கேளும்; கர்த்தாவே, நீர் உமது கண்களைத் திறந்து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ரிப் ஜீவனுள்ள தேவனை நிந்திக்கும்படிக்குச் சொல்லியனுப்பின வார்த்தைகளைக் 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வே, அசீரியா ராஜாக்கள் அந்த ஜாதிகளையும் அவர்கள் தேசத்தையும் நாச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டைய தேவர்களை நெருப்பிலே போட்டுவிட்டது மெய்தான்; அவைகள் தேவர்கள் அல்லவே, மனுஷர் கைவே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மும் கல்லும்தானே; ஆகையால் அவைகளை நிர்த்தூளியா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தும் எங்கள் தேவனாகிய கர்த்தாவே, நீர் ஒருவரே தேவனாகிய கர்த்தர் என்று பூமியின் ராஜ்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அறியும்படிக்கு, எங்களை அவன் கைக்கு நீங்கலாக்கி இரட்சியும் என்று விண்ணப்ப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ஆமோத்சின் குமாரனாகிய ஏசாயா எசேக்கியாவுக்குச் சொல்லியனுப்பினது: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து என்னவென்றால், அசீரியா ராஜாவாகிய சனகெரிபின்நிமித்தம் நீ என்னை நோக்கிப்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க் குறித்துக் கர்த்தர் சொல்லுகிற வசனமாவது: சீயோன் குமாரத்தியாகிய கன்னியாஸ்திரீ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கழ்ந்து, உன்னைப் பரிகாசம்பண்ணுகிறாள்; எருசலேம் குமாரத்தி உன் பின்னாலே தலையைத் துலுக்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ரை நிந்தித்துத் தூஷித்தாய்? யாருக்கு விரோதமாய் உன் சத்தத்தை உயர்த்தினாய்? நீ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ருக்கு விரோதமாயல்லவோ உன் கண்களை மேட்டிமையாக ஏறெடு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உன் ஸ்தானாபதிகளைக் கொண்டு நீ ஆண்டவரை நிந்தித்து: என் இரதங்களின் திரளினாலே நான் மலை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டிகளுக்கும் லீபனோனின் சிகரங்களுக்கும் வந்து ஏறினேன்; அதின் உயரமான கேதுருமரங்களையும், உச்சி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ரி விருட்சங்களையும் நான் வெட்டி, அதின் கடையாந்தரத்; தாபரமட்டும், அதின் செழுமையான வன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ன் அந்நியதேசங்களில் கிணறு வெட்டி தண்ணீர் குடித்தேன்; என் உள்ளங்கால்களினால் அரணிப்பான இட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ழிகளையெல்லாம் வறளவும் பண்ணினேன் என்றும் சொ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வெகுகாலத்திற்குமுன் அதை நியமித்து, பூர்வநாட்கள் முதல் அதைத் திட்டம்பண்ணினேன் என்ப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ல்லையோ? இப்பொழுது நீ அரணான பட்டணங்களைப் பாழான மண்மேடுகள் ஆக்கும்படிக்கு நானே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லே அவைகளின் குடிகள் கையிளைத்தவர்களாகி, கலங்கி வெட்கப்பட்டு, வெளியின் பூண்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லைக்கும், வீடுகளின்மேல் முளைக்கும் புல்லுக்கும், ஓங்கிவளருமுன் தீய்ந்துபோகும் ப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ன் இருப்பையும், உன் போக்கையும், உன் வரவையும், நீ எனக்கு விரோதமாய்க் கொந்தளிக்கிறதையும்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 எனக்கு விரோதமாய்க் கொந்தளித்து, வீரியம் பேசினது என் செவிகளில் ஏறினபடியினால், நான் என் துற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மூக்கிலும் என் கடிவாளத்தை உன் வாயிலும் போட்டு, நீ வந்தவழியே உன்னைத் திருப்பிக்கொண்டு 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குறித்துச்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னக்கு அடையாளமாயிருப்பது என்னவென்றால்: இந்த வருஷத்திலே தப்பிப் பயிராகிறதையும், இ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லே தானாய் விளைகிறதையும் சாப்பிடுவீர்கள்; மூன்றாம் வருஷத்திலோ விதைத்து அ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த்தோட்டங்களை நாட்டி, அவைகளின் கனிகளைப் பு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தா வம்சத்தாரில் தப்பி மீந்திருக்கிறவர்கள் மறுபடியும் கீழே வேர்பற்றி மேலே கனி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தியாயிருக்கிறவர்கள் எருசலேமிலும், தப்பினவர்கள் சீயோன் மலையிலும் இருந்து புற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டைய கர்த்தரின் வைராக்கியம் இதைச்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கையால் கர்த்தர் அசீரியா ராஜாவைக்குறித்து: அவன் இந்த நகரத்திற்குள் பிரவேசிப்பதில்லை; இ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 எய்வதுமில்லை; இதற்குமுன் கேடகத்தோடே வருவதுமில்லை; இதற்கு எதிராகக் கொத்தளம் போடு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 இந்த நகரத்திற்குள் பிரவேசியாமல், தான் வந்தவழியே திரும்பி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என் நிமித்தமும் என் தாசனாகிய தாவீதின் நிமித்தமும் நான் இந்த நகரத்தை இரட்சிக்கும்படிக்கு, இ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வாயிருப்பேன் என்பதைக் கர்த்தர் உரைக்கிறார் என்று 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ன்று இராத்திரியில் சம்பவித்தது என்னவென்றால்: கர்த்தருடைய தூதன் புறப்பட்டு, அசீரி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ல் லட்சத்தெண்பத்தையாயிரம்பேரைச் சங்கரித்தான்; அதிகாலமே எழுந்திருக்கும் போது, இ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செத்த பிரேதங்களாய்க் கி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அசீரியா ராஜாவாகிய சனகெரிப் பிரயாணப்பட்டு, திரும்பிப் போய் நினிவேயில் இரு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ன் தன் தேவனாகிய நிஸ்ரோகின் கோவிலிலே பணிந்துகொள்ளுகிறபோது, அவன் குமாரராகிய அத்ரம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சேரும் அவனைப் பட்டயத்தினால் வெட்டிப்போட்டு, ஆரராத் தேசத்திற்குத் தப்பி ஓடிப்போ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சாத்தோன் அவன் பட்டத்திற்கு வந்து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9]]></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2026-11-02T10:53:45Z</dcterms:created>
  <dcterms:modified xsi:type="dcterms:W3CDTF">2026-11-02T10:53:45Z</dcterms:modified>
  <dc:title>2 இராஜாக்கள்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