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ஞ்சலத்தில் ஆறுதலடையப்பார்த்தும், என் இருதயம் பலட்சயமா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றுப்புக்காலம் சென்றது, கோடைக்காலமும் முடிந்தது, நாமோ இரட்சிக்கப்பட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மாகிய குமாரத்தியின் காயங்களினால் நானும் காயப்பட்டேன்; கரிகறுத்திருக்கிறேன்; திகைப்பு என்னைப் பிடித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லேயாத்திலே பிசின் தைலம் இல்லையோ? இரணவைத்தியனும் அங்கே இல்லையோ? பின்னை ஏன் என் ஜனமாகிய குமாரத்தி சொஸ்தமடையாமற்போனா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রমিয় এই কথাগুলি যিহূদার লোকদের বলে দাও: প্রভু এই কথাগুলি বললেন: “যদি কোন মানুষ পড়ে যায়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উঠে দাঁড়ায এবং যদি কেউ ভুল পথে যায় সে আবার সঠিক পথে ফিরে আসে| যিহূদার লোকরা ভুল পথ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জেরুশালেমের ঐসব লোকরা কেন সেই একই ভুল পথে চলতে লাগল? তারা ফিরে এল না, বরং তারা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মিথ্য়েকেই বিশ্বাস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াদের কথা মন দিয়ে শুনেছি| কিন্তু তারা সততার সঙ্গে কথা বলে না| তাদের পাপের জন্য তারা দুঃ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করল না| তারা চিন্তা করল না তারা কতখানি অসত্‌| তারা চিন্তা না করে কাজ করে| তারা যুদ্ধক্ষে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টে বেড়ানো ঘোড়াদ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মন কি আকাশের পাখীরাও কাজ করবার সঠিক সময়টি জানে| সারস, পায়রা, বেগবান এবং গায়ক পাখীরাও জ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বাসায কখন উড়ে য়েতে হয়| কিন্তু আমার লোকরা জানেনা প্রভু তাদের কাছ থেকে কি চ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োমরা বলে চলেছো, ‘তোমরা প্রভুর শিক্ষায় জ্ঞানী হয়ে উঠেছ!’ কিন্তু তা সত্যি নয়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্রবিদরা মিথ্যা লি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ঐ ‘জ্ঞানী ব্যক্তিরা’ প্রভুর শিক্ষামালা মেনে চলতে অস্বীকার করেছে| সুতরাং তারা প্রকৃতপক্ষে জ্ঞা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নয়| সেই ‘জ্ঞানী ব্যক্তিদের’ ফাঁদে ফেলা হয়েছিল| তারা বিহবল এবং লজ্জি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আমি তাদের স্ত্রীদের অন্য পুরুষদের হাতে তুলে দেব| আমি তাদের জমিসমূহ দান করে দেব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িকদের| ক্ষুদ্র থেকে গুরুত্বপূর্ণ সবাই শুধু বেশী পয়সা চায়| ভাব্বাদী থেকে যাজকদের প্রত্য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লোকরা খুব বাজে ভাবে আহত হয়েছে| কিন্তু ভাব্বাদী ও যাজকরা ক্ষতগুলিতে পট্টি বেঁধে দেবার বদ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গুলোকে সামান্য আঁচড় বলে গণ্য করেছে| তারা বলে, ‘সব কিছু ঠিকঠাক আছে!’ আসলে কিছুই ঠিক নে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ন্দ কাজের জন্য তাদের লজ্জিত হওয়া উচিত্‌| কিন্তু তারা এতটুকু লজ্জিত নয়| তারা তাদের প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পারে যথেষ্ট বিব্রত নয়| তাই অন্যদের মতো তারাও শাস্তি পাবে| যখন আমি অন্যদের শাস্তি দেব তখন তাদে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ব মাটিতে|” 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তোমাদের ফসল ঘরে তোলার উত্সব আর পালিত হবে না| আমি তোমাদের সমস্ত ফল ও শস্যসমূহ কেড়ে নেব তা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সল তোলা হবে না|” এই ছিল প্রভুর বার্তা| “দ্রাক্ষা-ক্ষেতে কোন দ্রাক্ষা থাকবে না| থাকবে না কোন ডুম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| এমন কি গাছের পাতা পর্য়ন্ত শুকিয়ে যাবে| আমি তোমাদের যা দিয়েছিলাম সব কিছু নিয়ে ন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কেন আমরা এখানে বসে আছি? আশ্রয়ের জন্য আমাদের দুর্গবিশিষ্ট শহরগুলিতে যাওয়া যাক| যদ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ঈশ্বর মারতেই চান, তাহলে সেখানে মরাই আমাদের পক্ষে ভাল| আমরা প্রভুর বিরুদ্ধে পাপ করেছি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আমাদের বিষাক্ত জল পান করত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রা শান্তি আশা করেছিলাম কিন্তু কিছুই ভালো হল না| আমরা আশা করেছিলাম তিনি আমাদের ক্ষম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শুধুই বিপর্য়য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দান পরিবারগোষ্ঠীর দেশ থেকে শএুপক্ষের ঘোড়াদের হ্রেষা ধ্বনি আমরা শুনতে পাচ্ছি| মাটি কেঁপে উঠ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ায়ের ক্ষুরের শব্দে| তারা এই দেশের সব কিছু ধ্বংস করতে আসছে| তারা ধ্বংস করতে আসছে এই শহ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লোকেদ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যিহূদার লোকরা, আমি তোমাদের আক্রমণ করার জন্য বিষধর সাপ পাঠাচ্ছি| যিহূদার এই সাপেদের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ন্ত্রণ করতে পারবে না| সাপরা তোমাদের ছোবল মারবে|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হল প্রভুর বার্তা: “সেই সময় যিহূদার রাজা এবং গুরুত্বপূর্ণ কর্মচারীদের অস্থিসমূহ, যাজকগণ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গণের অস্থিসমূহ এবং জেরুশালেমের লোকদের অস্থিসমূহ তাদের কবরগুলির থেকে বের করে আন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তারা সংগ্রহ করা সমস্ত অস্থি ছড়িয়ে দেবে আকাশভরা সূর্য়, চন্দ্র এবং তারাদের নীচে এই মাট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লোকরা সূর্য়, চন্দ্র, তারাদের ভালোবাসতো| তারা ওদের সেবা করতো, অনুসরণ করতো, উপদেশ চাই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পূজা করতো| কিন্তু কেউ সেই অস্থি একত্রিত করে পুনরায় সমাধিস্থ করবে না| সুতরাং সেই অস্থি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ুদের বিষ্ঠার মতো ছড়িয়ে ছিটিয়ে পড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মি জোর করে যিহূদার লোকদের ভিটেমাটি ছাড়া করব| তাদের বিদেশের মাটিতে পাঠিয়ে দেব| যুদ্ধ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যিহূদার মানুষ বেঁচে গিয়েছে তারাও মৃত্যু কামনা করবে|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, আমি ভীষণ দুঃখিত ও পরম বেদনায় আ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লোকদের কথা শুনুন| এদেশের সর্বত্র মানুষ সাহায্যের জন্য আর্ত চিত্কার করছে| তারা বলছে, “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সিয়োনে এখনও আছেন? সিয়োনের রাজা এখনও কি সেখানে আছেন?” কিন্তু ঈশ্বর বললেন, “যিহূদা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িনদেশের মূর্ত্তির পূজা করে এসেছে| সেটা আমাকে প্রচণ্ড রুদ্ধ করে তুলেছে| কেন তারা এই কাজ করেছিল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বং লোকরা বলল, “ফসল কাটার সময় পেরিযে গিয়েছে| গ্রীষ্মও চলে গিয়েছে| তবুও আমরা রক্ষা পেলাম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ার লোকরা কষ্ট পেয়েছে বলে আমিও ব্যথিত| দুঃখে আমার কথা বন্ধ হয়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গিলিয়দে নিশ্চয়ই ডাক্তার এবং ওষুধ আছে| তাহলে আমার লোকদের আঘাত কেন সারে 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2026-10-20T09:14:08Z</dcterms:created>
  <dcterms:modified xsi:type="dcterms:W3CDTF">2026-10-20T09:14:08Z</dcterms:modified>
  <dc:title>যিরমিয়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