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அசீரியா ராஜாக்கள் அந்த ஜாதிகளையும் அவர்கள் தேசத்தையும் நாசமா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இந்த நகரத்திற்குள் பிரவேசியாமல், தான் வந்தவழியே திரும்பிப்போவ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இந்த நகரத்திற்குள் பிரவேசியாமல், தான் வந்தவழியே திரும்பிப்போவ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நிமித்தமும் என் தாசனாகிய தாவீதின் நிமித்தமும் நான் இந்த நகரத்தை இரட்சிக்கும்படிக்கு,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சீரியா ராஜாவாகிய சனகெரிப் பிரயாணப்பட்டு, திரும்பிப் போய் நினிவேயில் இருந்துவிட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ुन, मैं उसके मन में प्रेरणा करूंगा, कि वह कुछ समाचार सुन कर अपने देश को लौट जाए, और मैं उसको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ेश में तलवार से मरवा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रबशाके ने लौटकर अश्शूर के राजा को लिब्ना नगर से युद्ध करते पाया, क्योंकि उसने सुना था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ाकीश के पास से उठ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जब उसने कूश के राजा तिर्हाका के विष्य यह सुना, कि वह मुझ से लड़ने को निकला है, तब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जकिय्याह के पास दूतों को यह कह कर भेज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ुम यहूदा के राजा हिजकिय्याह से यों कहना: तेरा परमेश्वर जिसका तू भरोसा करता है, यह कह कर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धोखा न देने पाए, कि यरूशलेम अश्शूर के राजा के वश में न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हिजकिय्याह राजा ने यह सुना, तब वह अपने वस्त्र फाड़, टाट ओढ़कर यहोवा के भवन में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ने एल्याकीम को जो राजघराने के काम पर था, और शेब्ना मन्त्री को, और याजकों के पुरनियों को,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टाट ओढ़े हुए थे, आमोस के पुत्र यशायाह भविष्यद्वक्ता के पास भेज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देख, तू ने तो सुना है अश्शूर के राजाओं ने सब देशों से कैसा व्यवहार किया है उन्हें सत्यानाश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है। फिर क्या तू बच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गोजान और हारान और रेसेप और तलस्सार में रहने वाले एदेनी, जिन जातियों को मेरे पुरखाओं ने नाश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उन में से किसी जाति के देवताओं ने उसको बचा लि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न्होंने उस से कहा, हिजकिय्याह यों कहता है, आज का दिन संकट, और उलहने, और निन्दा का दिन है; बच्च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्मने पर हुए पर जच्चा को जन्म देने का बल न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हमात का राजा, और अर्पाद का राजा, और समवैंम नगर का राजा, और हेना और इव्वा के राजा ये सब कहां रह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 पत्री को हिजकिय्याह ने दूतों के हाथ से ले कर पढ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दाचित तेरा परमेश्वर यहोवा रबशाके की सब बातें सुने, जिसे उसके स्वामी अश्शूर के राजा ने जीव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ी निन्दा करने को भेजा है, और जो बातें तेरे परमेश्वर यहावा ने सुनी हैं उन्हें डपटे;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इन बचे हुओं के लिये जो रह गए हैं प्रार्थना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के भवन में जा कर उसको यहोवा के साम्हने फैल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हिजकिय्याह राजा के कर्मचारी यशायाह के पास आ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होवा से यह प्रार्थना की, कि हे इस्राएल के परमेश्वर यहोवा! हे करूबों पर विराजने वाले ! पृथ्व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ब राज्यों के ऊपर केवल तू ही परमेश्वर है। आकाश और पृथ्वी को तू ही ने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शायाह ने उन से कहा, अपने स्वामी से कहो, यहेवा यों कहता है, कि जो वचन तू ने सुने हैं, जि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ा अश्शूर के राजा के जनों ने मेरी निन्दा की है, उनके कारण मत ड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हे यहोवा! कान लगाकर सुन, हे यहोवा आंख खोल कर देख, और सन्हेरीब के वचनों को सुन ले, जो उसने जीव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ी निन्दा करने को कहला भेज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े यहोवा, सच तो है, कि अश्शूर के राजाओं ने जातियों को और उनके देशों को उजा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नके देवताओं को आग में झोंका है, क्योंकि वे ईश्वर न थे; वे मनुष्यों के बनाए हुए काठ और पत्थ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के थे; इस कारण वे उन को नाश कर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इसलिये अब हे हमारे परमेश्वर यहोवा तू हमें उसके हाथ से बचा, कि पृथ्वी के राज्य राज्य के लोग ज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ं कि केवल तू ही यहोव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आमोस के पुत्र यशायाह ने हिजकिय्याह के पास यह कहला भेजा, कि इस्राएल का परमेश्वर यहोवा यों क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कि जो प्रार्थना तू ने अश्शूर के राजा सन्हेरीब के विषय मुझ से की, उसे मैं ने सु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के विषय में यहोवा ने यह वचन कहा है, कि सिय्योन की कुमारी कन्या तुझे तुच्छ जानती और तुझे ठट्ठ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ड़ाती है, यरूशलेम की पुत्री, तुझ पर सिर हिला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ू ने जो नामधराई और निन्दा की है, वह किसकी की है? और तू ने जो बड़ा बोल बोला और घमण्ड किया है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के विरुद्ध किया है? इस्राएल के पवित्र के विरुद्ध तू ने किय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अपने दूतों के द्वारा तू ने प्रभु की निन्दा कर के कहा है, कि बहुत से रथ ले कर मैं पर्वतों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ोटियों पर, वरन लबानोन के बीच तक चढ़ आया हूँ, और मैं उसके ऊंचे ऊंचे देवदारुओं और अच्छे अच्छे सनोव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काट डालूंगा; और उस में जो सब से ऊंचा टिकने का स्थान होगा उस में और उसके वन की फलदाई बारिय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वेश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ैं ने तो खुदवा कर परदेश का पानी पिया; और मिस्र की नहरों में पांव धरते ही उन्हें सुखा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ा तू ने नहीं सुना, कि प्राचीनकाल से मैं ने यही ठहराया? और अगले दिनों से इसकी तैयारी की थ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अब मैं ने पूरा भी किया है, कि तू गढ़ वाले नगरों को खण्डहर ही खण्डहर कर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सी कारण उनके रहने वालों का बल घट गया; वे विस्मित और लज्जित हुए; वे मैदान के छोटे छोटे पेड़ों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री घास और छत पर की घास, और ऐसे अनाज के समान हो गए, जो बढ़ने से पहिले सूख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मैं तो तेरा बैठा रहना, और कूच करना, और लौट आना जानता हूँ, और यह भी कि तू मुझ पर अपना क्रो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ड़क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इस कारण कि तू मुझ पर अपना क्रोध भड़काता और तेरे अभिमान की बातें मेरे कानों में पड़ी हैं;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ी नाक में अपनी नकेल डाल कर और तेरे मुंह में अपना लगाम लगा कर, जिस मार्ग से तू आया है, उसी से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ट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तेरे लिये यह चिन्ह होगा, कि इस वर्ष तो तुम उसे खाओगे जो आप से आप उगे, और दूसरे वर्ष उसे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ो वह खाओगे; और तीसरे वर्ष बीज बोने और उसे लवने पाओगे, और दाख की बारियां लगाने और उनका फ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यहूदा के घराने के बचे हुए लोग फिर जड़ पकड़ेंगे, और फलेंगे भ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क्योंकि यरूशलेम में से बचे हुए और सिय्योन पर्वत के भागे हुए लोग निकलेंगे। यहोवा यह काम अपनी जल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कारण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इसलिये यहोवा अश्शूर के राजा के विषय में यों कहता है कि वह इस नगर में प्रवेश करने, वरन इस पर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ीर भी मारने न पाएगा, और न वह ढाल ले कर इसके साम्हने आने, वा इसके विरुद्ध दमदमा बनाने प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िस मार्ग से वह आया, उसी से वह लौट भी जाएगा, और इस नगर में प्रवेश न करने पाएगा, यहोवा की य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मैं अपने निमित्त और अपने दास दाऊद के निमित्त इस नगर की रक्षा कर के इसे बच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उसी रात में क्या हुआ, कि यहोवा के दूत ने निकल कर अश्शूरियों की छावनी में एक लाख पचासी हज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ुषों को मारा, और भोर को जब लोग सबेरे उठे, तब देखा, कि लोथ ही लोथ पड़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ब अश्शूर का राजा सन्हेरीब चल दिया, और लौट कर नीनवे में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वहां वह अपने देवता निस्रोक के मन्दिर में दण्डवत कर रहा था, कि अदेम्मेलेक और सरेसेर ने उसको तल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ारा, और अरारात देश में भाग गए। और उसी का पुत्र एसर्हद्दोन उसके स्थान 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2026-10-21T06:56:51Z</dcterms:created>
  <dcterms:modified xsi:type="dcterms:W3CDTF">2026-10-21T06:56:51Z</dcterms:modified>
  <dc:title>2 राजा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