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ை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ுவேன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வெல்லாம் பாதுகா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ன் தேவனை –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கல் எல்லாம் பாதுக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தேவனை –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டன் இருந்து வழி 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ை –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ிங்கங்களின் கெபிய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ட்ட தேவனை –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க்கினி ல் அழிய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ிட்ட தேவனை –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2026-11-01T12:10:45Z</dcterms:created>
  <dcterms:modified xsi:type="dcterms:W3CDTF">2026-11-01T12:10:45Z</dcterms:modified>
  <dc:title>துதிப் பாடல்கள்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