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ிண்ணப்பத்தைக் கேளும், என் கூப்பிடுதல் உம்மிடத்தில் சேர்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 கூப்பிடுகிற நாளிலே எனக்குத் தீவிரமாய் உத்தரவு அருளிச்ச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நாட்கள் புகையைப்போல் ஒழிந்தது; என் எலும்புகள் ஒரு கொள்ளியைப்போல எரியு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நாட்கள் புகையைப்போல் ஒழிந்தது; என் எலும்புகள் ஒரு கொள்ளியைப்போல எரியு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ெருமூச்சின் சத்தத்தினால் என் எலும்புகள் என் மாம்சத்தோடு ஒட்டிக்கொள்ள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ாந்தர நாரைக்கு ஒப்பானேன்; பாழான இடங்களில் தங்கும் ஆந்தையைப்போலா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ித்திரையில்லாமல் வீட்டின்மேல் தனித்திருக்கும் குருவியைப்போல் இ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டோறும் என் சத்துருக்கள் என்னை நிந்திக்கிறார்கள்; என்மேல் மூர்க்க வெறிகொண்டவர்கள் எனக்கு விரோதமாய்ச் சாபம் இ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்னை உயரத்தூக்கி, தாழத்தள்ளினீர், உமது சினத்திற்கும் கடுங்கோபத்திற்கும் உள்ளா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நான் சாம்பலை அப்பமாகப் புசித்து, என் பானங்களைக் கண்ணீரோடே கல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சாய்ந்துபோகிற நிழலைப்போலிருக்கிறது; புல்லைப்போல் உலர்ந்துபோ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ாகிய நீரோ என்றென்றைக்கும் இருக்கிறீர்; உம்முடைய பேர் பிரஸ்தாபம் தலைமுறை தலைமுறையாக நிற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 வ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ஊழியக்காரர் அதின் கல்லுகள்மேல் வாஞ்சைவைத்து அதின் மண்ணுக்குப் பரிதபி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ீயோனைக் கட்டி தமது மகிமையில் வெளிப்பட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க்கற்றவர்களுடைய ஜெபத்தை அலட்சியம்பண்ணாமல், அவர்கள் விண்ணப்பத்தை அங்கீகர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ாதிகள் கர்த்தருடைய நாமத்துக்கும் பூமியிலுள்ள ராஜாக்களெல்லாரும் உம்முடைய மகிமைக்கும் பய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சந்ததிக்காக இது எழுதப்படும்; சிருஷ்டிக்கப்படும் ஜனம் கர்த்தரைத் துத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கட்டுண்டவர்களின் பெருமூச்சைக் கேட்கவும், கொலைக்கு நியமிக்கப்பட்டவர்களை விடுதலையாக்கவ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ம்முடைய உயர்ந்த பரிசுத்தஸ்தலத்திலிருந்து பார்த்து, வானங்களிலிருந்து பூமியின்மேல் கண்ணோக்கமா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ஆராதனைசெய்ய ஜனங்களும் ராஜ்யங்களும் ஏகமாய்க் கூடிக்கொள்ளுகையி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ில் கர்த்தருடைய நாமத்தையும், எருசலேமில் அவருடைய துதியையும் பிரஸ்தாபப்படுத்த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ழியிலே என் பெலனை அவர் ஒடுக்கி, என் நாட்களைக் குறுகப்பண்ண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தேவனே, பாதி வயதில் என்னை எடுத்துக்கொள்ளாதேயும்; உம்முடைய வருஷங்கள் தலைமுறை தலைமுறையாக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ஆதியிலே பூமியை அஸ்திபாரப்படுத்தினீர்; வானங்கள் உம்முடைய கரத்தின் கிரியைய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ோ மாறாதவராயிருக்கிறீர்; உமது ஆண்டுகள் முடிந்துபோவ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ரின் பிள்ளைகள் தாபரித்திருப்பார்கள்; அவர்கள் சந்ததி உமக்கு முன்பாக நிலைபெற்றிருக்கும் என்று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ా ప్రార్థన ఆలకింపుము నా మొఱ్ఱ నీయొద్దకు చేర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కష్టదినమున నాకు విముఖుడవై యుండకుము నాకు చెవియొగ్గుము నేను మొరలిడునాడు త్వరపడి నాకుత్తర 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ొగ యెగిరిపోవునట్లుగా నా దినములు తరిగిపోవు చున్నవి పొయిలోనిది కాలిపోయినట్లు నా యెముకలు కాల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ండదెబ్బకు వాడిన గడ్డివలె నా హృదయము వాడి పోయి యున్నది భోజనము చేయుటకే నేను మరచిపోవ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మూల్గుల శబ్దమువలన నా యెముకలు నా దేహ మునకు అంటుకొని పోయ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అడవిలోని గూడబాతును పోలియున్నాను పాడైన స్థలములలోని పగిడికంటెవలె న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ాత్రి మెలకువగా నుండి యింటిమీద ఒంటిగా నున్న పిచ్చుకవలె న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ినమెల్ల నా శత్రువులు నన్ను నిందించుచున్నారు నామీద వెఱ్ఱికోపముగలవారు నా పేరు చెప్పి శపిం 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కోపాగ్నినిబట్టియు నీ ఆగ్రహమునుబట్టియు బూడిదెను ఆహారముగా భుజ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పానీయముతో కన్నీళ్లు కలుపుకొను చున్నాను. నీవు నన్ను పైకెత్తి పారవేస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దినములు సాగిపోయిన నీడను పోలియున్నవి గడ్డివలె నేను వాడ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, నీవు నిత్యము సింహాసనాసీనుడవు నీ నామస్మరణ తరతరము 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లేచి సీయోనును కరుణించెదవు. దానిమీద దయచూపుటకు కాలము వచ్చెను నిర్ణయకాలమే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ాని రాళ్లు నీ సేవకులకు ప్రియములు వారు దాని మంటిని కనికర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అన్యజనులు యెహోవా నామమునకును భూరాజులందరు నీ మహిమకును భయపడ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లయనగా యెహోవా సీయోనును కట్టియున్నాడు ఆయన తన మహిమతో ప్రత్యక్షమా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దిక్కులేని దరిద్రుల ప్రార్థన నిరాకరింపక వారి ప్రార్థనవైపు తిరిగ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ను సేవించుటకై జనములును రాజ్యములును కూర్చబడ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నుష్యులు సీయోనులో యెహోవా నామఘనతను యెరూషలేములో ఆయన స్తోత్రమును ప్రకటించు 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చెరసాలలో ఉన్నవారి మూల్గులను వినుటకును చావునకు విధింపబడినవారిని విడిపిం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 తన ఉన్నతమైన పరిశుద్ధాలయమునుండి వంగి చూచెననియు ఆకాశమునుండి భూమిని దృష్టించె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చ్చుతరము తెలిసికొనునట్లుగా ఇది వ్రాయబడ వలెను సృజింపబడబోవు జనము యెహోవాను స్తుత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ప్రయాణము చేయుచుండగా ఆయన నాబలము క్రుంగజేసెను నా దినములు కొద్ది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ేనీలాగు మనవిచేసితిని నా దేవా, నాదినముల మధ్యను నన్ను కొనిపోకుము నీ సంవత్సరములు తరతరము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దియందు నీవు భూమికి పునాది వేసితివి ఆకాశములు కూడ నీ చేతిపనుల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వి నశించును గాని నీవు నిలచియుందువు అవియన్నియు వస్త్రమువలె పాతగిలును ఒకడు అంగవస్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వేసినట్లు నీవు వాటిని తీసివేయుదువు అవి మార్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ఏకరీతిగా నుండువాడవు నీ సంవత్సరములకు అంత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సేవకుల కుమారులు నిలిచియుందురు వారి సంతానము నీ సన్నిధిని స్థిర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2026-10-20T07:34:00Z</dcterms:created>
  <dcterms:modified xsi:type="dcterms:W3CDTF">2026-10-20T07:34:00Z</dcterms:modified>
  <dc:title>కీర్తనలు : 102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