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லே போராட மனுஷனுக்குக் குறிக்கப்பட்ட காலம் உண்டல்லவோ? அவன் நாட்கள் ஒரு கூலிக்காரன் நாட்களைப்போல் இருக்கிறதல்லவ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வேலையாள் நிழலை வாஞ்சித்து, ஒரு கூலிக்காரன் தன் கூலியை வரப்பார்த்திருக்கிறதுபோல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யையான மாதங்கள் என்னுடைய சுதந்தரமாகி, சஞ்சலமான ராத்திரிகள் எனக்குக் குறி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யையான மாதங்கள் என்னுடைய சுதந்தரமாகி, சஞ்சலமான ராத்திரிகள் எனக்குக் குறி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டுத்துக் கொள்கிறபோது, எப்பொழுது எழுந்திருப்பேன்? இராக்காலம் எப்பொழுது முடியும் என்று சொல்லி, கிழக்குவெளுக்குமட்டும் அரண்டு புரளுகிறதினால் எனக்குப் போதுமென்று போ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டுத்துக் கொள்கிறபோது, எப்பொழுது எழுந்திருப்பேன்? இராக்காலம் எப்பொழுது முடியும் என்று சொல்லி, கிழக்குவெளுக்குமட்டும் அரண்டு புரளுகிறதினால் எனக்குப் போதுமென்று போ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ாம்சம் பூச்சிகளினாலும், அடைபற்றின புழுதியினாலும் மூடப்பட்டிருக்கிறது; என் தோல் வெடித்து அருவருப்ப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ாட்கள் நெய்கிறவன் எறிகிற நாடாவிலும் தீவிரமாய் ஓடுகிறது; அவைகள் நம்பிக்கையில்லாமல் முடிந்துபோ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ிராணன் காற்றைப்போலிருக்கிறதென்றும், என் கண்கள் நன்மையைக் காணப்போகிறதில்லையென்றும் நினைத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 என்னைக் காண்கிறவர்களின் கண்கள் இனி என்னைக் காண்பதில்லை; உம்முடைய கண்கள் என்மேல் நோக்கமாயிருக்கிறது; நானோ இல்லாமற்போ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ம் பறந்துபோகிறதுபோல பாதாளத்தில் இறங்குகிறவன் இனி ஏறிவர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ி தன் வீட்டுக்குத் திரும்பான், அவன் ஸ்தலம் இனி அவனை அறிய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என் வாயை அடக்காமல் என் ஆவியின் வேதனையினால் பேசி என் ஆத்துமத்தின் கசப்பினால் அங்கலாய்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என் வாயை அடக்காமல் என் ஆவியின் வேதனையினால் பேசி என் ஆத்துமத்தின் கசப்பினால் அங்கலாய்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் என்மேல் காவல் வைக்கிறதற்கு நான் சமுத்திரமோ? நான் ஒரு திமிங்கில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ட்டில் எனக்கு ஆறுதல் கொடுக்கும் என்றும், என் படுக்கை என் தவிப்பை ஆற்றும் என்றும் நான் சொல்வேனாகி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ர் சொப்பனங்களால் என்னைக் கலங்கப்பண்ணி, தரிசனங்களால் எனக்குத் திகிலுண்டாக்குகிற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ல் என் ஆத்துமா, நெருக்குண்டு சாகிறதையும், என் எலும்புகளோடே உயிரோடிருக்கிறதைப்பார்க்கிலும் மரணத்தையும் விரும்ப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ிருக்கிறதை அரோசிக்கிறேன், எந்நாளும் உயிரோடிருக்க விரும்பேன், என்னை விட்டுவிடும்; என் நாட்கள் மாயைத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ிருக்கிறதை அரோசிக்கிறேன், எந்நாளும் உயிரோடிருக்க விரும்பேன், என்னை விட்டுவிடும்; என் நாட்கள் மாயைத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ை நீர் ஒரு பொருட்டாக எண்ணுகிறதற்கும் அவன்மேல் சிந்தை வைக்கிறதற்க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லைதோறும் அவனை விசாரிக்கிறதற்கு நிமிஷந்தோறும் அவனைச் சோதிக்கிறதற்கும், அவன் எம்மாத்திரம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ன் உமிழ்நீரை விழுங்காதபடி எத்தனைகாலம் என்னை நெகிழாமலும், என்னை விடாமலும் இருப்ப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்னுயிரைக் காப்பவரே, பாவஞ்செய்தேனானால் உமக்கு நான் செய்யவேண்டியது என்ன? நான் எனக்குத்தானே பாரமாயிருக்கும்படிக்கு, நீர் என்னை உமக்கு இலக்காக வைத்தது எ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்னுயிரைக் காப்பவரே, பாவஞ்செய்தேனானால் உமக்கு நான் செய்யவேண்டியது என்ன? நான் எனக்குத்தானே பாரமாயிருக்கும்படிக்கு, நீர் என்னை உமக்கு இலக்காக வைத்தது எ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ீறுதலை நீர் மன்னியாமலும், என் அக்கிரமத்தை நீக்காமலும் இருக்கிறது என்ன? இப்பொழுதே மண்ணில் படுத்துக்கொள்வேன்; விடிற்காலத்திலே என்னைத் தேடுவீரானால் நான் இர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ீறுதலை நீர் மன்னியாமலும், என் அக்கிரமத்தை நீக்காமலும் இருக்கிறது என்ன? இப்பொழுதே மண்ணில் படுத்துக்கொள்வேன்; விடிற்காலத்திலே என்னைத் தேடுவீரானால் நான் இர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क्या मनुष्य को पृथ्वी पर कठिन सेवा करनी नहीं पड़ती? क्या उसके दिन मजदूर के से नहीं होत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ैसा कोई दास छाया की अभिलाषा करे, वा मजदूर अपनी मजदूरी की आशा रख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ैसा ही मैं अनर्थ के महीनों का स्वामी बनाया गया हूँ, और मेरे लिये क्लेश से भरी रातें ठहराई ग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ब मैं लेट लाता, तब कहता हूँ, मैं कब उठूंगा? और रात कब बीतेगी? और पौ फटने तक छटपटाते छटपटाते उक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ेरी देह कीड़ों और मिट्टी के ढेलों से ढकी हुई है; मेरा चमड़ा सिमट जाता, और फिर गल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ेरे दिन जुलाहे की धड़की से अधिक फुतीं से चलने वाले हैं और निराशा में बीते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ाद कर कि मेरा जीवन वायु ही है; और मैं अपनी आंखों से कल्याण फिर न देख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मुझे अब देखता है उसे मैं फिर दिखाई न दूंगा; तेरी आंखें मेरी ओर होंगी परन्तु मैं न मि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ैसे बादल छटकर लोप हो जाता है, वैसे ही अधोलोक में उतरने वाला फिर वहां से नहीं लौट सकत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वह अपने घर को फिर लौट न आएगा, और न अपने स्थान में फिर मि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लिये मैं अपना मुंह बन्द न रखूंगा; अपने मन का खेद खोल कर कहूंगा; और अपने जीव की कड़ुवाहट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कुड़कुड़ाता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मैं समुद्र हूँ, वा मगरमच्छ हूँ, कि तू मुझ पर पहरा बैठा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ब जब मैं सोचता हूं कि मुझे खाट पर शान्ति मिलेगी, और बिछौने पर मेरा खेद कुछ हलका हो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तब तू मुझे स्वप्नों से घबरा देता, और दर्शनों से भयभीत कर दे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ां तक कि मेरा जी फांसी को, और जीवन से मृत्यु को अधिक चा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मुझे अपने जीवन से घृणा आती है; मैं सर्वदा जीवित रहना नहीं चाहता। मेरा जीवनकाल सांस सा है,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छोड़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नुष्य क्या है, कि तू उसे महत्व दे, और अपना मन उस पर लग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प्रति भोर को उसकी सुधि ले, और प्रति क्षण उसे जांचता रह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ू कब तक मेरी ओर आंख लगाए रहेगा, और इतनी देर के लिये भी मुझे न छोड़ेगा कि मैं अपना थूक निगल ल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हे मनुष्यों के ताकने वाले, मैं ने पाप तो किया होगा, तो मैं ने तेरा क्या बिगाड़ा? तू ने क्यों मु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अपना निशाना बना लिया है, यहां तक कि मैं अपने ऊपर आप ही बोझ हुआ हू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तू क्यों मेरा अपराध क्षमा नहीं करता? और मेरा अधर्म क्यों दूर नहीं करता? अब तो मैं मिट्टी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 जाऊंगा, और तू मुझे यत्न से ढूंढ़ेगा पर मेरा पता नहीं मि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2026-10-21T06:51:03Z</dcterms:created>
  <dcterms:modified xsi:type="dcterms:W3CDTF">2026-10-21T06:51:03Z</dcterms:modified>
  <dc:title>अय्यूब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