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சீலோவிலே சேனைகளின் கர்த்தரைப் பணிந்து கொள்ளவும் அவருக்குப் பலியிடவும் வருஷந்தோறும் தன் ஊரிலிருந்து போய்வருவான்; அங்கே கர்த்தரின் ஆசாரியரான ஏலியின் இரண்டு குமாரராகிய ஓப்னியும் பினெகாசும் இ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எல்க்கானா பலியிடும் நாளிலே, அவன் தன் மனைவியாகிய பெனின்னாளுக்கும், அவளுடைய எல்லாக் குமாரருக்கும் குமாரத்திகளுக்கும், பங்கு போட்டுக் கொடு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னாளைச் சிநேகித்தபடியினால், அவளுக்கு இரட்டிப்பான பங்கு கொடுப்பான்; கர்த்தரோ அவள் கர்ப்பத்தை அடைத்திரு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னாளைச் சிநேகித்தபடியினால், அவளுக்கு இரட்டிப்பான பங்கு கொடுப்பான்; கர்த்தரோ அவள் கர்ப்பத்தை அடைத்திரு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ள் கர்ப்பத்தை அடைத்தபடியினால், அவளுடைய சக்களத்தி அவள் துக்கப்படும்படியாக அவளை மிகவும் விசனப்படுத்துவ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ள் கர்ப்பத்தை அடைத்தபடியினால், அவளுடைய சக்களத்தி அவள் துக்கப்படும்படியாக அவளை மிகவும் விசனப்படுத்துவ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கர்த்தருடைய ஆலயத்திற்குப் போகும் சமயத்தில், அவன் வருஷந்தோறும் அந்தப்பிரகாரமாய்ச் செய்வான்; இவள் அவளை மனமடிவாக்குவாள்; அப்பொழுது அவள் சாப்பிடாமல் அழுதுகொண்டிருப்ப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ுருஷனாகிய எல்க்கானா அவளைப் பார்த்து: அன்னாளே, ஏன் அழுகிறாய்? ஏன் சாப்பிடாதிருக்கிறாய்? ஏன் சஞ்சலப்படுகிறாய்? பத்துக் குமாரரைப்பார்க்கிலும் நான் உனக்கு அதிகமல்லவா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லோவிலே அவர்கள் புசித்துக் குடித்தபின்பு, அன்னாள் எழுந்திருந்தாள்; ஆசாரியனாகிய ஏலி கர்த்தருடைய ஆலயத்தின் வாசல் நிலையண்டையிலே ஒரு ஆசனத்தின்மேல் உட்கார்ந்த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போய், மனங்கசந்து, மிகவும் அழுது, கர்த்தரை நோக்கி விண்ணப்பம்பண்ண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ாவே, தேவரீர் உம்முடைய அடியாளின் சிறுமையைக் கண்ணோக்கிப் பார்த்து, உம்முடைய அடியாளை மறவாமல் நினைந்தருளி, உமது அடியாளுக்கு ஒரு ஆண்பிள்ளையைக் கொடுத்தால், அவன் உயிரோடிருக்கும் சகல நாளும் நான் அவனைக் கர்த்தருக்கு ஒப்புக்கொடுப்பேன்; அவன் தலையின்மேல் சவரகன் கத்தி படுவதில்லை என்று ஒரு பொருத்தனை பண்ணி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கர்த்தருடைய சந்நிதியில் வெகுநேரம் விண்ணப்பம்பண்ணுகிறபோது, ஏலி அவள் வாயைக் கவனித்துக்கொண்ட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ிலிருக்கிற சேரப்பீம் என்னப்பட்ட ராமதாயீம் ஊரானாகிய ஒரு மனுஷன் இருந்தான்; அவனுக்கு எல்க்கானா என்று பேர்; அவன் எப்பிராயீமியனாகிய சூப்புக்குப் பிறந்த தோகுவின் குமாரனாகிய எலிகூவின் மகனான எரோகாமின் புத்திர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ண்டு மனைவிகள் இருந்தார்கள்; ஒருத்திபேர் அன்னாள், மற்றவள்பேர் பெனின்னாள்; பெனின்னாளுக்குப் பிள்ளைகள் இருந்தார்கள்; அன்னாளுக்கோ பிள்ளை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ண்டு மனைவிகள் இருந்தார்கள்; ஒருத்திபேர் அன்னாள், மற்றவள்பேர் பெனின்னாள்; பெனின்னாளுக்குப் பிள்ளைகள் இருந்தார்கள்; அன்னாளுக்கோ பிள்ளை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னாள் தன் இருதயத்திலே பேசினாள்; அவளுடைய உதடுகள் மாத்திரம் அசைந்தது, அவள் சத்தமோ கேட்கப்படவில்லை; ஆகையால் அவள் வெறித்திருக்கிறாள் என்று ஏலி நின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னாள் தன் இருதயத்திலே பேசினாள்; அவளுடைய உதடுகள் மாத்திரம் அசைந்தது, அவள் சத்தமோ கேட்கப்படவில்லை; ஆகையால் அவள் வெறித்திருக்கிறாள் என்று ஏலி நினை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ை நோக்கி: நீ எதுவரைக்கும் வெறித்திருப்பாய்? உன் குடியை உன்னைவிட்டு விலக்க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ன்னாள் பிரதியுத்தரமாக: அப்படியல்ல, என் ஆண்டவனே, நான் மனக்கிலேசமுள்ள ஸ்திரீ; நான் திராட்சரசமாகிலும் மதுவாகிலும் குடிக்கவில்லை; நான் கர்த்தருடைய சந்நிதியில் என் இருதயத்தை ஊற்றிவி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அடியாளைப் பேலியாளின் மகளாக எண்ணாதேயும்; மிகுதியான விசாரத்தினாலும் கிலேசத்தினாலும் இந்நேரமட்டும் விண்ணப்பம் பண்ணினேன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ஏலி சமாதானத்துடனே போ; நீ இஸ்ரவேலின் தேவனிடத்தில் கேட்ட உன் விண்ணப்பத்தின்படி அவர் உனக்குக் கட்டளையிடுவாராக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உம்முடைய அடியாளுக்கு உம்முடைய கண்களிலே தயைகிடைக்கக்கடவது என்றாள்; பின்பு அந்த ஸ்திரீ புறப்பட்டுப்போய், போஜனஞ்செய்தாள்; அப்புறம் அவள் துக்கமுகமாயிரு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அதிகாலையில் எழுந்து, கர்த்தரைப் பணிந்துகொண்டு, ராமாவிலிருக்கிற தங்கள் வீட்டுக்குத் திரும்பிப்போனார்கள்; எல்க்கானா தன்மனைவியாகிய அன்னாளை அறிந்தான்; கர்த்தர் அவளை நினைந்தருள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லநாள் சென்றபின்பு அன்னாள் கர்ப்பவதியாகி, ஒரு குமாரனைப் பெற்று, கர்த்தரிடத்தில் அவனைக் கேட்டேன் என்று சொல்லி, அவனுக்கு சாமுவேல் என்று பேரிட்ட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க்கானா என்பவன் கர்த்தருக்கு வருஷாந்தரம் செலுத்தும் பலியையும் தன் பொருத்தனையையும் செலுத்தும்படியாக, தன் வீட்டார் அனைவரோடுங்கூடப் 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னாள் கூடப்போகவில்லை; அவள்: பிள்ளை பால்மறந்த பின்பு, அவன் கர்த்தரின் சந்நிதியிலே காணப்படவும், அங்கே எப்பொழுதும் இருக்கவும், நான் அவனைக் கொண்டுபோய் விடுவேன் என்று தன் புருஷனிடத்தில் சொன்ன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ள் புருஷனாகிய எல்க்கானா அவளை நோக்கி: நீ உன் இஷ்டப்படி செய்து, அவனைப் பால் மறக்கப்பண்ணுமட்டும் இரு; கர்த்தர் தம்முடைய வார்த்தையைமாத்திரம் நிறைவேற்றுவாராக என்றான்; அப்படியே அந்த ஸ்திரீ தன் பிள்ளையைப் பால் மறக்கப்பண்ணுமட்டும் அதற்கு முலைகொடுத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ள் அவனைப் பால்மறக்கப்பண்ணினபின்பு, மூன்று காளைகளையும், ஒரு மரக்கால் மாவையும், ஒரு துருத்தி திராட்சரசத்தையும் எடுத்துக்கொண்டு, அவனையும் கூட்டிக் கொண்டு, சீலோவிலிருக்கிற கர்த்தருடைய ஆலயத்துக்குப் போனாள்; பிள்ளை இன்னும் குழந்தைய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ஒரு காளையைப் பலியிட்டு, பிள்ளையை ஏலியினிடத்தில் கொண்டுவந்து வி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ள்: என் ஆண்டவனே, இங்கே உம்மண்டையிலே நின்று கர்த்தரை நோக்கி விண்ணப்பம்பண்ணின ஸ்திரீ நான் தான் என்று என் ஆண்டவனாகிய உம்முடைய ஜீவனைக்கொண்டு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ள்: என் ஆண்டவனே, இங்கே உம்மண்டையிலே நின்று கர்த்தரை நோக்கி விண்ணப்பம்பண்ணின ஸ்திரீ நான் தான் என்று என் ஆண்டவனாகிய உம்முடைய ஜீவனைக்கொண்டு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்காக விண்ணப்பம்பண்ணினேன்; நான் கர்த்தரிடத்தில் கேட்ட என் விண்ணப்பத்தின்படி எனக்குக் கட்டளையி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அவன் கர்த்தருக்கென்று கேட்கப்பட்டபடியினால், அவன் உயிரோடிருக்கும் சகல நாளும் அவனைக் கர்த்தருக்கே ஒப்புக்கொடுக்கிறேன் என்றாள்; அவன் அங்கே கர்த்தரைப் பணிந்து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ശീലോവിൽ സൈന്യങ്ങളുടെ യഹോവയെ നമസ്കരിപ്പാനും അവന്നു യാഗം കഴിപ്പാനും തന്റെ പട്ടണ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ണ്ടുതോറും ശീലോവിലേക്കു പോക പതിവായിരുന്നു; ഏലിയുടെ രണ്ടു പുത്രന്മാരായി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ോഹിതന്മാരായിരുന്ന ഹൊഫ്നിയും ഫീനെഹാസും അവിട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ൽക്കാനാ യാഗം കഴിക്കുമ്പോൾ ഒക്കെയും തന്റെ ഭാര്യയായ പെനിന്നെക്കും അവളുടെ സകലപുത്ര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ർക്കും ഓഹരി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ഹന്നെക്കോ അവൻ ഹന്നയെ സ്നേഹിക്കകൊണ്ടു ഇരട്ടി ഓഹരി കൊടുക്കും. എന്നാൽ യഹോവ അവളുടെ ഗർഭ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െച്ചിര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 അവളുടെ ഗർഭം അടെച്ചിരുന്നതിനാൽ അവളുടെ പ്രതിയോഗി അവളെ വ്യസനിപ്പിപ്പാൻ തക്കവണ്ണം വള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ഷ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ൾ യഹോവയുടെ ആലയത്തിലേക്കു പോകുന്ന സമയത്തൊക്കെയും ആണ്ടുതോറും അവൾ അങ്ങനെ ചെയ്തുപോന്നു. അവൾ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ഷിപ്പിച്ചതുകൊണ്ടു അവൾ കരഞ്ഞു പട്ടിണി 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ളുടെ ഭർത്താവായ എൽക്കാനാ അവളോടു: ഹന്നേ, നീ എന്തിന്നു കരയുന്നു? എന്തിന്നു പട്ടിണികിടക്കുന്നു?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സനിക്കുന്നതു എന്തു? ഞാൻ നിനക്കു പത്തു പുത്രന്മാരെക്കാൾ നന്നല്ലയ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ശീലോവിൽവെച്ചു തിന്നുകയും കുടിക്കയും ചെയ്തശേഷം ഹന്നാ എഴുന്നേറ്റു പോയി. പുരോഹിതനായ ഏലി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ദിരത്തിന്റെ വാതിൽക്കൽ ആസനത്തിൽ ഇരിക്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ൾ മനോവ്യസനത്തോടെ യഹോവയോടു പ്രാർത്ഥിച്ചു വളരെ ക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ൾ ഒരു നേർച്ചനേർന്നു; സൈന്യങ്ങളുടെ യഹോവേ, അടിയന്റെ സങ്കടം നോക്കി അടിയനെ ഓർക്കയും അടി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ക്കാതെ ഒരു പുരുഷസന്താനത്തെ നല്കുകയും ചെയ്താൽ അടിയൻ അവനെ അവന്റെ ജീവപര്യന്തം യഹോവെക്കു കൊടു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തലയിൽ ക്ഷൌരക്കത്തി തൊടുകയുമ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ങ്ങനെ അവൾ യഹോവയുടെ സന്നിധിയിൽ പ്രാർത്ഥിച്ചുകൊണ്ടിരിക്കുമ്പോൾ ഏലി അവളുടെ വായെ സൂക്ഷിച്ചു നോ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ഫ്രയീം മലനാട്ടിലെ രാമാഥയീം-സോഫീമിൽ എൽക്കാനാ എന്നു പേരുള്ള ഒരു പുരുഷൻ ഉണ്ടായിര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ഹൂവിന്റെ മകനായ യെരോഹാമിന്റെ മകൻ ആയിരുന്നു; എലീഹൂ എഫ്രയീമ്യനായ സൂഫിന്റെ മകനായ തോഹൂവ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ൽക്കാനെക്കു രണ്ടു ഭാര്യമാർ ഉണ്ടായിരുന്നു; ഒരുത്തിക്കു ഹന്നാ എന്നും മറ്റേവൾക്കു പെനിന്നാ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ർ; പെനിന്നെക്കു മക്കൾ ഉണ്ടായിരുന്നു; ഹന്നെക്കോ മക്കൾ 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ഹന്നാ ഹൃദയംകൊണ്ടു സംസാരിച്ചതിനാൽ അവളുടെ അധരം അനങ്ങിയതല്ലാതെ ശബ്ദം കേൾപ്പാനില്ലായിരുന്നു; ആ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ൾക്കു ലഹരിപിടിച്ചിരിക്കുന്നു എന്നു ഏലിക്കു തോന്ന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ലി അവളോടു: നീ എത്രത്തോളം ലഹരി പിടിച്ചിരിക്കും? നിന്റെ വീഞ്ഞു ഇറങ്ങ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ിന്നു ഹന്നാ ഉത്തരം പറഞ്ഞതു: അങ്ങനെയല്ല, യജമാനനേ; ഞാൻ മനോവ്യസനമുള്ളൊരു സ്ത്രീ; ഞാൻ വീഞ്ഞ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യമോ കുടിച്ചിട്ടില്ല; യഹോവയുടെ സന്നിധിയിൽ എന്റെ ഹൃദയം പകരുകയത്രേ ചെയ്ത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ടിയനെ ഒരു നീചസ്ത്രീയായി വിചാരിക്കരുതേ; അടിയൻ സങ്കടത്തിന്റെയും വ്യസനത്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ധിക്യംകൊണ്ടാകുന്നു സംസാര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നു ഏലി: സമാധാനത്തോടെ പൊയ്ക്കൊൾക; യിസ്രായേലിന്റെ ദൈവത്തോടു നീ കഴിച്ച അപേക്ഷ അവ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ുമാറാകട്ടെ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ടിയന്നു തൃക്കണ്ണിൽ കൃപ ലഭിക്കുമാറാകട്ടെ എന്നു പറഞ്ഞു സ്ത്രീ തന്റെ വഴിക്കു പോയി ഭക്ഷണം കഴ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ുടെ മുഖം പിന്നെ വാടി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നന്തരം അവർ അതികാലത്തു എഴുന്നേറ്റു യഹോവയുടെ സന്നിധിയിൽ നമസ്കരിച്ചശേഷം രാമയിൽ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ലേക്കു പോയി. എന്നാൽ എൽക്കാനാ തന്റെ ഭാര്യയായ ഹന്നയെ പരിഗ്രഹിച്ചു; യഹോവ അവളെ ഓ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ഒരു ആണ്ടു കഴിഞ്ഞിട്ടു ഹന്നാ ഗർഭംധരിച്ചു ഒരു മകനെ പ്രസവിച്ചു; ഞാൻ അവനെ യഹോവയോടു അപേക്ഷിച്ചുവാങ്ങ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 അവന്നു ശമൂവേൽ എന്നു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എൽക്കാനാ എന്ന പുരുഷനും അവന്റെ കുടുംബമൊക്കെയും യഹോവെക്കു വർഷാന്തരയാഗവും നേർച്ചയും കഴ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ഹന്നാ കൂടെപോയില്ല; അവൾ ഭർത്താവിനോടു: ശിശുവിന്റെ മുലകുടി മാറട്ടെ; പിന്നെ അവൻ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ിയിൽ ചെന്നു അവിടെ എന്നു പാർക്കേണ്ടതിന്നു ഞാൻ അവനെയും കൊണ്ടുപോരാ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ളുടെ ഭർത്താവായ എൽക്കാനാ അവളോടു: നിന്റെ ഇഷ്ടംപോലെയാകട്ടെ; അവന്റെ മുലകുടിമാറുംവരെ താമസിക്ക;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വചനം നിവർത്തിക്കുമാറാകട്ടെ എന്നു പറഞ്ഞു. അങ്ങനെ അവൾ വീട്ടിൽ താമസിച്ചു മുലകുടി മാറുംവരെ മക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ല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ന്നു മുലകുടി മാറിയശേഷം അവൾ മൂന്നു വയസ്സു പ്രായമുള്ള ഒരു കാളയും ഒരു പറമാവും ഒരു തുരു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മായി അവനെ ശീലോവിൽ യഹോവയുടെ ആലയത്തിലേക്കു കൊണ്ടുചെന്നു: ബാലനോ ചെറുപ്പ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ർ കാളയെ അറുത്തിട്ടു ബാലനെ ഏലിയുടെ അടുക്കൽ കൊണ്ട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ൾ അവനോടു പറഞ്ഞതു: യജമാനനേ; യജമാനനാണ, യഹോവയോടു പ്രാർത്ഥിച്ചുകൊണ്ടു ഇവിടെ സമീപത്തു നിന്ന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 ഞാ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ഈ ബാലന്നായിട്ടു ഞാൻ പ്രാർത്ഥിച്ചു; ഞാൻ യഹോവയോടു കഴിച്ച അപേക്ഷ യഹോവ എനിക്കു നല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ുകൊണ്ടു ഞാൻ അവനെ യഹോവെക്കു നിവേദിച്ചിരിക്കുന്നു; അവൻ ജീവപര്യന്തം യഹോവെക്കു നിവേദിത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വിടെ യഹോവയെ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2026-10-21T02:58:29Z</dcterms:created>
  <dcterms:modified xsi:type="dcterms:W3CDTF">2026-10-21T02:58:29Z</dcterms:modified>
  <dc:title>1 ശമൂവേൽ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