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answered Eliphaz the Temanite, and sai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hould a wise man utter vain knowledge, and fill his belly with the east wind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hould he reason with useless talk? or with speeches wherewith he can do no good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ea, you cast off fear, and restrain prayer before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r mouth utters yours iniquity, and you choose the tongue of the craft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r mouth utters yours iniquity, and you choose the tongue of the craft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s own mouth condemns you, and not I: yea, yours own lips testify against you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s own mouth condemns you, and not I: yea, yours own lips testify against you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re you the first man that was born? or were you made before the hills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ave you heard the secret of God? and do you restrain wisdom to yourself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at know you, that we know not? what understand you, which is not in us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at know you, that we know not? what understand you, which is not in us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ith us are both the grayheaded and very aged men, much elder than your fath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ith us are both the grayheaded and very aged men, much elder than your fathe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re the consolations of God small with you? is there any secret thing with you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re the consolations of God small with you? is there any secret thing with you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y does yours heart carry you away? and what do your eyes overlook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at you turn your spirit against God, and let such words go out of your mouth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at you turn your spirit against God, and let such words go out of your mouth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at is man, that he should be clean? and he which is born of a woman, that he should be righteous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at is man, that he should be clean? and he which is born of a woman, that he should be righteous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ehold, he puts no trust in his saints; yea, the heavens are not clean in his sigh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ehold, he puts no trust in his saints; yea, the heavens are not clean in his sigh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ow much more abominable and filthy is man, which drinks iniquity like water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ow much more abominable and filthy is man, which drinks iniquity like water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will show you, hear me; and that which I have seen I will declare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will show you, hear me; and that which I have seen I will declare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ich wise men have told from their fathers, and have not hid it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Unto whom alone the earth was given, and no stranger passed among them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wicked man labors with pain all his days, and the number of years is hidden to the oppressor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wicked man labors with pain all his days, and the number of years is hidden to the oppressor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 dreadful sound is in his ears: in prosperity the destroyer shall come upon him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 dreadful sound is in his ears: in prosperity the destroyer shall come upon him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He believes not that he shall return out of darkness, and he is waited for of the swor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He believes not that he shall return out of darkness, and he is waited for of the swor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e wanders abroad for bread, saying, Where is it? he knows that the day of darkness is ready at his han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e wanders abroad for bread, saying, Where is it? he knows that the day of darkness is ready at his han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rouble and anguish shall make him afraid; they shall prevail against him, as a king ready to the battl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he stretches out his hand against God, and strengthens himself against the Almighty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 runs upon him, even on his neck, upon the thick bosses of his bucklers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ecause he covers his face with his fatness, and makes fatness on his flank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 dwells in desolate cities, and in houses which no man inhabits, which are ready to become heap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He shall not be rich, neither shall his substance continue, neither shall he prolong the perfection thereof upon the earth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He shall not be rich, neither shall his substance continue, neither shall he prolong the perfection thereof upon the earth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e shall not depart out of darkness; the flame shall dry up his branches, and by the breath of his mouth shall he go away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e shall not depart out of darkness; the flame shall dry up his branches, and by the breath of his mouth shall he go away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Let not him that is deceived trust in vanity: for vanity shall be his recompenc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It shall be accomplished before his time, and his branch shall not be gree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He shall shake off his unripe grape as the vine, and shall cast off his flower as the oliv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He shall shake off his unripe grape as the vine, and shall cast off his flower as the olive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For the congregation of hypocrites shall be desolate, and fire shall consume the tabernacles of bribery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ey conceive mischief, and bring forth vanity, and their belly prepares deceit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ey conceive mischief, and bring forth vanity, and their belly prepares decei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கிய எலிப்பாஸ் பிரதியுத்தரம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வான் காற்றைப்போன்ற நியாயங்களைச் சொல்லி, தன் வயிற்றைக் கொண்டல்காற்றினால் நிரப்ப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யோஜனமில்லாத வார்த்தைகளாலும், உபயோகமில்லாத வசனங்களாலும் தர்க்கிக்கலா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பயபக்தியை வீணென்று சொல்லி, தேவனுக்கு முன்பாக ஜெபத்தியானத்தைக் குறையப்பண்ண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ாய் உம்முடைய அக்கிரமத்தைச் சொல்லிக்காட்டுகிறது; நீர் தந்திரமுள்ளவர்களின் நாவ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ந்துகொண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ல்ல, உம்முடைய வாயே உம்மைக் குற்றவாளி என்று தீர்க்கிறது; உம்முடைய உதடுகளே உமக்கு விரோதமாக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ட்சியி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ரில் முந்திப் பிறந்தவர் நீர்தானோ? பர்வதங்களுக்குமுன்னே உருவாக்கப்பட்ட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தேவனுடைய இரகசிய ஆலோசனையைக் கேட்டு, ஞானத்தை உம்மிடமாய்ச் சேர்த்துக்கொண்ட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றியாத எந்தக் காரியத்தை நீர் அறிந்திருக்கிறீர்? எங்களுக்கு விளங்காத எந்தக் காரியமா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க்கு விளங்கியிருக்கிறத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தகப்பனைப்பார்க்கிலும் பெரிய வயதுள்ள நரைத்தோரும் விருத்தாப்பியரும் எங்களு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ருளிய ஆறுதல்களும், உம்மோடே சொல்லப்படுகிற மிருதுவான பேச்சும் உ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்பகாரியமாயிருக்கிறத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இருதயம் உம்மை எங்கே கொண்டுபோகிறது? உம்முடைய கண்கள் நெறித்துப்பார்க்கிறது எ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ுக்கு விரோதமாக உம்முடைய ஆவியை எழுப்பி, உம்முடைய வாயிலிருந்து வசனங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ப்பண்ண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ானவன் பரிசுத்தமாயிருக்கிறதற்கும், ஸ்திரீயினிடத்தில் பிறந்தவன் நீதிமானாயிருக்கிறதற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எம்மாத்திர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ம்முடைய பரிசுத்தவான்களையும் அவர் நம்புகிறதில்லை; வானங்களும் அவர் பார்வை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்தமானவைகள் அ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ியாயத்தைத் தண்ணீரைப்போலக் குடிக்கிற மனுஷன் எத்தனை அதிகமாய் அருவரு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ுத்தமுமாயிருக்கிற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க்குக் காரியத்தைத் தெரியப்பண்ணுவேன், என்னைக் கேளும், நான் கண்டதை உமக்கு விவரித்த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ஞானிகள் தங்கள் பிதாக்கள் சொல்லக் கேட்டு மறைக்காமல் அறிவித்ததையே நான் சொல்ல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மாத்திரம் பூமி அளிக்கப்பட்டது; அந்நியர் அவர்கள் நடுவே கடந்துபோக இட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ன் உயிரோடிருக்கிற நாளெல்லாம் துன்பத்தால் வாதிக்கப்படுகிறான்; பலவந்தம்பண்ணுகிற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வருஷங்களின் தொகை மறை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யங்கரமான சத்தம் அவன் காதுகளில் தொனிக்கிறது; அவன் சமாதானமாயிருக்கையில் பாழாக்கிறவன் அவ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ுளிலிருந்து திரும்பிவர அவனுக்கு நம்பிக்கையில்லாமல், பதிவிருக்கிறவர்களின் பட்டயத்துக்கு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ம் எங்கே கிடைக்குமென்று அவன் அலைந்து திரிகிறான்; அந்தகாரநாள் தனக்குச் சமீபித்திருக்கிற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க்கட்டும் நெருக்கமும் அவனைக் கலங்கப்பண்ணி, யுத்தசன்னத்தனான ராஜாவைப்போல அவனை மேற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தேவனுக்கு விரோதமாகக் கைநீட்டி, சர்வவல்லவருக்கு விரோதமாகப் பராக்கிரமம் பாராட்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ினக்கழுத்தோடும், பருத்த குமிழுள்ள தன் கேடயங்களோடும் அவருக்கு எதிராக ஓ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ுகத்தைக் கொழுப்பு மூடியிருக்கிறது; அடிவயிறு தொந்தி வி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 பாழான பட்டணங்களிலும், குடிபோன கற்குவியலான வீடுகளிலும் வாசம்பண்ண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ஐசுவரியவானாவதுமில்லை, அவன் ஆஸ்தி நிலைப்பதுமில்லை, அப்படிப்பட்டவர்களின் செல்வம் பூம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டித்திருப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ளுக்கு அவன் தப்புவதில்லை; அக்கினி ஜுவாலை அவனுடைய கிளையைக் காய்ந்துபோகப்பண்ணும்;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யின் சுவாசத்தால் அற்றுப்போ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ழிதப்பினவன் மாயையை நம்பானாக; நம்பினால் மாயையே அவன் பலன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அவன் நாள் வருமுன்னே அவனுக்குப் பூரணமாய்ப் பலிக்கும்; அவனுடைய கொப்புப் பச்சைகொள்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ஞ்சுகள் உதிர்ந்துபோகிற திராட்சச்செடியைப்போலவும், பூக்கள் உதிர்ந்து போகிற ஒலிவமரத்தைப்போல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இர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ாயக்காரரின் கூட்டம் வெறுமையாய்ப் போம்; பரிதானம் வாங்கினவர்களின் கூடாரங்களை அக்கினி பட்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ப்பட்டவன் அநியாயத்தைக் கர்ப்பந்தரித்து, அக்கிரமத்தைப் பெறுகிறான்; அவர்கள் கர்ப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யையைப் பிறப்பிக்கு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2026-09-16T23:55:26Z</dcterms:created>
  <dcterms:modified xsi:type="dcterms:W3CDTF">2026-09-16T23:55:26Z</dcterms:modified>
  <dc:title>யோபு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