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கப்பற்காரர் பயந்து, அவனவன் தன்தன் தேவனை நோக்கி வேண்டுதல்செய்து, பாரத்தை லேசாக்கும்படிக் கப்பலில் இருந்த சரக்குகளைச் சமுத்திரத்தில் எறிந்துவிட்டார்கள்; யோனாவோவென்றால் கப்பலின் கீழ்த்தட்டில் இறங்கிபோய்ப் படுத்துக்கொண்டு, அயர்ந்த நித்திரைபண்ண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ாலுமி அவனிடத்தில் வந்து நீ நித்திரைபண்ணுகிறது என்ன? எழுந்திருந்து உன் தேவனை நோக்கி வேண்டிக்கொள்; நாம் அழிந்துபோகாதபடிக்குச் சுவாமி ஒருவேளை நம்மை நினைத்தருளுவார்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மாலுமி அவனிடத்தில் வந்து நீ நித்திரைபண்ணுகிறது என்ன? எழுந்திருந்து உன் தேவனை நோக்கி வேண்டிக்கொள்; நாம் அழிந்துபோகாதபடிக்குச் சுவாமி ஒருவேளை நம்மை நினைத்தருளுவார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யார் நிமித்தம் இந்த ஆபத்து நமக்கு நேரிட்டதென்று நாமறியும்படிக்குச் சீட்டுப்போடுவோம் வாருங்கள் என்று ஒருவரோடொருவர் சொல்லிக்கொண்டு சீட்டுப்போட்டார்கள்; யோனாவின் பேருக்குச் சீட்டு விழுந்த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யார் நிமித்தம் இந்த ஆபத்து நமக்கு நேரிட்டதென்று நாமறியும்படிக்குச் சீட்டுப்போடுவோம் வாருங்கள் என்று ஒருவரோடொருவர் சொல்லிக்கொண்டு சீட்டுப்போட்டார்கள்; யோனாவின் பேருக்குச் சீட்டு விழு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அவனை நோக்கி: யார் நிமித்தம் இந்த ஆபத்து நமக்கு நேரிட்டதென்று நீ எங்களுக்குச் சொல்லவேண்டும்; உன் தொழிலென்ன? நீ எங்கேயிருந்து வருகிறாய்? உன் தேசம் எது? நீ என்ன ஜாதியான் என்று கேட்ட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ர்கள் அவனை நோக்கி: யார் நிமித்தம் இந்த ஆபத்து நமக்கு நேரிட்டதென்று நீ எங்களுக்குச் சொல்லவேண்டும்; உன் தொழிலென்ன? நீ எங்கேயிருந்து வருகிறாய்? உன் தேசம் எது? நீ என்ன ஜாதியான் என்று கேட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ான் எபிரெயன்; சமுத்திரத்தையும் பூமியையும் உண்டாக்கின பரலோகத்தின் தேவனாகிய கர்த்தர் இடத்தில் பயபக்தியுள்ளவன் என்ற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மித்தாயின் குமாரனாகிய யோனாவுக்குக் கர்த்தருடைய வார்த்தை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தற்கு அவன்: நான் எபிரெயன்; சமுத்திரத்தையும் பூமியையும் உண்டாக்கின பரலோகத்தின் தேவனாகிய கர்த்தர் இடத்தில் பயபக்தியுள்ளவ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ர்த்தருடைய சமுகத்தினின்று விலகி ஓடிப்போகிறவன் என்று தங்களுக்கு அறிவித்ததினால், அந்த மனுஷர் மிகவும் பயந்து, அவனை நோக்கி: நீ ஏன் இதைச் செய்தாய் என்ற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ர்த்தருடைய சமுகத்தினின்று விலகி ஓடிப்போகிறவன் என்று தங்களுக்கு அறிவித்ததினால், அந்த மனுஷர் மிகவும் பயந்து, அவனை நோக்கி: நீ ஏன் இதைச் செய்தாய் என்றா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சமுத்திரம் அதிகமாய்க் கொந்தளித்துக்கொண்டிருந்தபடியால், அவர்கள் அவனை நோக்கி: சமுத்திரம் நமக்கு அமரும்படி நாங்கள் உனக்கு என்ன செய்யவேண்டுமென்று கேட்ட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னும் சமுத்திரம் அதிகமாய்க் கொந்தளித்துக்கொண்டிருந்தபடியால், அவர்கள் அவனை நோக்கி: சமுத்திரம் நமக்கு அமரும்படி நாங்கள் உனக்கு என்ன செய்யவேண்டுமென்று கேட்ட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நீங்கள் என்னை எடுத்துச் சமுத்திரத்திலே போட்டுவிடுங்கள்; அப்பொழுது சமுத்திரம் உங்களுக்கு அமர்ந்திருக்கும்; என்னிமித்தம் இந்தப் பெரிய கொந்தளிப்பு உங்கள்மேல் வந்ததென்பதை நான் அறிவே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அவன் நீங்கள் என்னை எடுத்துச் சமுத்திரத்திலே போட்டுவிடுங்கள்; அப்பொழுது சமுத்திரம் உங்களுக்கு அமர்ந்திருக்கும்; என்னிமித்தம் இந்தப் பெரிய கொந்தளிப்பு உங்கள்மேல் வந்ததென்பதை நான் அறிவே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மனுஷர் கரைசேரும்படி வேகமாய் தண்டுவலித்தார்கள்; ஆனாலும் சமுத்திரம் வெகு மும்முரமாய்க் கொந்தளித்துக்கொண்டேயிருந்தபடியால் அவர்களால் கூடாமற்போயிற்ற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ந்த மனுஷர் கரைசேரும்படி வேகமாய் தண்டுவலித்தார்கள்; ஆனாலும் சமுத்திரம் வெகு மும்முரமாய்க் கொந்தளித்துக்கொண்டேயிருந்தபடியால் அவர்களால் கூடாமற்போய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அதற்கு விரோதமாகப் பிரசங்கி; அவர்களுடைய அக்கிரமம் என் சமுகத்தில் வந்து எட்டினத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அவர்கள் கர்த்தரை நோக்கிக் கூப்பிட்டு: ஆ கர்த்தாவே, இந்த மனுஷனுடைய ஜீவன் நிமித்தம் எங்களை அழித்துப்போடாதேயும்; குற்றமில்லாத இரத்தப்பழியை எங்கள்மேல் சுமத்தாதேயும்; தேவரீர் கர்த்தர்; உமக்குச் சித்தமாயிருக்கிறபடி செய்கிறீர் என்று சொல்ல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யோனாவை எடுத்துச் சமுத்திரத்திலே போட்டுவிட்டார்கள்; சமுத்திரம் தன் மும்முரத்தைவிட்டு அமர்ந்த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ந்த மனுஷர் கர்த்தருக்கு மிகவும் பயந்து, கர்த்தருக்குப் பலியிட்டுப் பொருத்தனைகளைப் பண்ணின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ாவை விழுங்கும்படி ஒரு பெரிய மீனைக் கர்த்தர் ஆயத்தப்படுத்தியிருந்தார்; அந்த மீன் வயிற்றிலே யோனா இராப்பகல் மூன்றுநாள் இ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ாவை விழுங்கும்படி ஒரு பெரிய மீனைக் கர்த்தர் ஆயத்தப்படுத்தியிருந்தார்; அந்த மீன் வயிற்றிலே யோனா இராப்பகல் மூன்றுநாள் இ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எழுந்து மகா நகரமாகிய நினிவேக்குப் போய், அதற்கு விரோதமாகப் பிரசங்கி; அவர்களுடைய அக்கிரமம் என் சமுகத்தில் வந்து எட்டின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யோனா கர்த்தருடைய சமுகத்தினின்று விலகி, தர்ஷீசுக்கு ஓடிப்போகும்படி எழுந்து, யோப்பாவுக்குப் போய் தர்ஷீசுக்குப் போகிற ஒரு கப்பலைக்கண்டு, கூலிகொடுத்து, தான் கர்த்தருடைய சமுகத்தினின்று விலகும்படி, அவர்களோடே தர்ஷீீசுக்குப் போகக் கப்பல் ஏறி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முத்திரத்தின்மேல் பெருங்காற்றை வரவிட்டார்; அதினால் கடலிலே கப்பல் உடையுமென்று நினைக்கத்தக்க பெரிய கொந்தளிப்பு உண்டாயிற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சமுத்திரத்தின்மேல் பெருங்காற்றை வரவிட்டார்; அதினால் கடலிலே கப்பல் உடையுமென்று நினைக்கத்தக்க பெரிய கொந்தளிப்பு உண்டாய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तब मल्लाह लोग डर कर अपने अपने देवता की दोहाई देने लगे; और जहाज में जो व्यापार की सामग्री थी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ुद्र में फेंकने लगे कि जहाज हल्का हो जाए। परन्तु योना जहाज के निचले भाग में उतरकर सो गया थ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हरी नींद में पड़ा हुआ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तब मांझी उसके निकट आकर कहने लगा, तू भारी नींद में पड़ा हुआ क्या करता है? उठ, अपने देवता की दोहा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े! सम्भव है कि परमेश्वर हमारी चिन्ता करे, और हमारा नाश न 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उन्होंने आपस में कहा, आओ, हम चिट्ठी डाल कर जान लें कि यह विपत्ति हम पर किस के कारण पड़ी है। त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ोंने चिट्ठी डाली, और चिट्ठी योना के नाम पर निकल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तब उन्होंने उस से कहा, हमें बता कि किस के कारण यह विपत्ति हम पर पड़ी है? तेरा उद्यम क्या है?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कहां से आया है? तू किस देश और किस जाति क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उसने उन से कहा, मैं इब्री हूं; और स्वर्ग का परमेश्वर यहोवा जिसने जल स्थल दोनों को बनाया है, उस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यहोवा का यह वचन अमितै के पुत्र योना के पास पहुंच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ा भय मान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तब वे निपट डर गए, और उस से कहने लगे, तू ने यह क्या किया है? वे जान गए थे कि वह यहोवा के सम्मु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भाग आया है, क्योंकि उसने आप ही उन को बता दिय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ब उन्होंने उस से पूछा, हम तेरे साथ क्या करें जिस से समुद्र शान्त हो जाए? उस समय समुद्र की लहर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ढ़ती ही जात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उसने उन से कहा, मुझे उठा कर समुद्र में फेंक दो; तब समुद्र शान्त पड़ जाएगा; क्योंकि मैं जान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, कि यह भारी आंधी तुम्हारे ऊपर मेरे ही कारण आ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ौभी वे बड़े यत्न से खेते रहे कि उसको किनारे पर लगाएं, परन्तु पहुंच न सके, क्योंकि समुद्र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हरें उनके विरुद्ध बढ़ती ही जाती थ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तब उन्होंने यहोवा को पुकार कर कहा, हे यहोवा हम बिनती करते हैं, कि इस पुरूष के प्राण की सन्त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उठ कर उस बड़े नगर नीनवे को जा, और उसके विरुद्ध प्रचार कर; क्योंकि उसकी बुराई मेरी दृष्टि में बढ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ारा नाश न हो, और न हमें निर्दोष की हत्या का दोषी ठहरा; क्योंकि हे यहोवा, जो कुछ तेरी इच्छा थी वह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ू ने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तब उन्होंने योना को उठा कर समुद्र में फेंक दिया; और समुद्र की भयानक लहरें थम ग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तब उन मनुष्यों ने यहोवा का बहुत ही भय माना, और उसको भेंट चढ़ाई और मन्नतें मानी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यहोवा ने एक बड़ा सा मगरमच्छ ठहराया था कि योना को निगल ले; और योना उस मगरमच्छ के पेट में तीन दि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तीन रात पड़ा रह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ई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परन्तु योना यहोवा के सम्मुख से तर्शीश को भाग जाने के लिये उठा, और यापो नगर को जा कर तर्शीश जा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ला एक जहाज पाया; और भाड़ा देकर उस पर चढ़ गया कि उनके साथ हो कर यहोवा के सम्मुख से तर्शीश को च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ए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तब यहोवा ने समुद्र में एक प्रचण्ड आंधी चलाई, और समुद्र में बड़ी आंधी उठी, यहां तक कि जहाज टूट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ोना : 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2026-08-03T22:09:28Z</dcterms:created>
  <dcterms:modified xsi:type="dcterms:W3CDTF">2026-08-03T22:09:28Z</dcterms:modified>
  <dc:title>योना : 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