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சிதேக்கியா ராஜாவின் பதினோராம் வருஷமட்டும் நகரம் முற்றிக்கை போடப்பட்ட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லாம் மாதம் ஒன்பதாந்தேதியிலே பஞ்சம் நகரத்திலே அதிகரித்து, தேசத்தின் ஜனத்திற்கு ஆகாரம் இல்லாமற்போயிற்று; நகரத்தின் மதிலில் திறப்பு க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இராணுவத்தார் ராஜாவைப் பின் தொடர்ந்து எரிகோவின் சமனான பூமியில் அவனைப் பிடித்தார்கள்; அப்பொழுது அவனுடைய இராணுவமெல்லாம் அவனை விட்டுச் சிதறிப்போ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இராணுவத்தார் ராஜாவைப் பின் தொடர்ந்து எரிகோவின் சமனான பூமியில் அவனைப் பிடித்தார்கள்; அப்பொழுது அவனுடைய இராணுவமெல்லாம் அவனை விட்டுச் சிதறிப்போ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ராஜாவைப் பிடித்து, அவனை ரிப்லாவிலிருக்கிற பாபிலோன் ராஜாவினிடத்துக்குக் கொண்டுபோய், அவனை நியாயந்தீர்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ராஜாவைப் பிடித்து, அவனை ரிப்லாவிலிருக்கிற பாபிலோன் ராஜாவினிடத்துக்குக் கொண்டுபோய், அவனை நியாயந்தீர்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ுமாரரை அவன் கண்களுக்கு முன்பாக வெட்டி, சிதேக்கியாவின் கண்களைக் குருடாக்கி, அவனுக்கு இரண்டு வெண்கல விலங்குகளைப் போட்டு, அவனைப் பாபிலோனுக்குக் கொண்டு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ுமாரரை அவன் கண்களுக்கு முன்பாக வெட்டி, சிதேக்கியாவின் கண்களைக் குருடாக்கி, அவனுக்கு இரண்டு வெண்கல விலங்குகளைப் போட்டு, அவனைப் பாபிலோனுக்குக் கொண்டு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ம் ஏழாந்தேதியிலே நேபுகாத்நேச்சார் என்னும் பாபிலோன் ராஜாவின் பத்தொன்பதாம் வருஷத்திலே, பாபிலோன் ராஜாவின் ஊழியக்காரனாகிய நெபுசராதான் என்னும் காவல் சேனாபதி எருசலேமுக்கு வந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ம் ஏழாந்தேதியிலே நேபுகாத்நேச்சார் என்னும் பாபிலோன் ராஜாவின் பத்தொன்பதாம் வருஷத்திலே, பாபிலோன் ராஜாவின் ஊழியக்காரனாகிய நெபுசராதான் என்னும் காவல் சேனாபதி எருசலேமுக்கு வந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ஆலயத்தையும், ராஜாவின் அரமனையையும், எருசலேமின் சகல கட்டடங்களையும், பெரிய வீடுகள் எல்லாவற்றையும் அக்கினியால் சுட்டெரித்து வி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ஆலயத்தையும், ராஜாவின் அரமனையையும், எருசலேமின் சகல கட்டடங்களையும், பெரிய வீடுகள் எல்லாவற்றையும் அக்கினியால் சுட்டெரித்து வி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ல் சேனா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ல் சேனா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கரத்தில் மீதியான மற்ற ஜனத்தையும், பாபிலோன் ராஜாவின் வசமாக ஓடி வந்துவிட்டவர்களையும், மற்ற ஜனக்கூட்டத்தையும், காவல் சேனாபதியாகிய நெபுசராதான் சிறைகளாகக் கொண்டு 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கரத்தில் மீதியான மற்ற ஜனத்தையும், பாபிலோன் ராஜாவின் வசமாக ஓடி வந்துவிட்டவர்களையும், மற்ற ஜனக்கூட்டத்தையும், காவல் சேனாபதியாகிய நெபுசராதான் சிறைகளாகக் கொண்டு 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சத்தில் ஏழையான சிலரைத் திராட்சத்தோட்டக்காரராகவும் பயிரிடுங்குடிகளாகவும் விட்ட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ிருந்த வெண்கலத் தூண்களையும், அதிலிருந்த ஆதாரங்களையும், கர்த்தருடைய ஆலயத்திலிருந்த வெண்கலக் கடல்தொட்டியையும், கல்தேயர் உடைத்துப் போட்டு, அவைகளின் வெண்கலத்தைப் பாபிலோனுக்கு எடுத்துக்கொண்டு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ிருந்த வெண்கலத் தூண்களையும், அதிலிருந்த ஆதாரங்களையும், கர்த்தருடைய ஆலயத்திலிருந்த வெண்கலக் கடல்தொட்டியையும், கல்தேயர் உடைத்துப் போட்டு, அவைகளின் வெண்கலத்தைப் பாபிலோனுக்கு எடுத்துக்கொண்டு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்புச்சட்டிகளையும், சாம்பல் பாத்திரங்களையும், கத்திகளையும், தூபகலசங்களையும், ஆராதனைக்கடுத்த சகல வெண்கலப் பணிமுட்டுகளையும் எடுத்துக்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்புச்சட்டிகளையும், சாம்பல் பாத்திரங்களையும், கத்திகளையும், தூபகலசங்களையும், ஆராதனைக்கடுத்த சகல வெண்கலப் பணிமுட்டுகளையும் எடுத்துக்கொ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ப் பொன்னும் சுத்த வெள்ளியுமான தூபகலசங்களையும் கலங்களையும் காவல் சேனாபதி எடுத்துக்கொண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ப் பொன்னும் சுத்த வெள்ளியுமான தூபகலசங்களையும் கலங்களையும் காவல் சேனாபதி எடுத்துக்கொண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கர்த்தருடைய ஆலயத்துக்காகப் பண்ணுவித்த இரண்டு தூண்களும், ஒரு கடல்தொட்டியும் ஆதரங்களுமாகிய அந்தச் சகல பணிமுட்டுகளுடைய வெண்கலத்திற்கும் நிறைய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கர்த்தருடைய ஆலயத்துக்காகப் பண்ணுவித்த இரண்டு தூண்களும், ஒரு கடல்தொட்டியும் ஆதரங்களுமாகிய அந்தச் சகல பணிமுட்டுகளுடைய வெண்கலத்திற்கும் நிறைய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வல் சேனாபதி பிரதான ஆசாரியனாகிய செராயாவையும், இரண்டாம் ஆசாரியனாகிய செப்பனியாவையும், வாசல்காக்கும் மூன்று காவற்காரரையும் பிட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வல் சேனாபதி பிரதான ஆசாரியனாகிய செராயாவையும், இரண்டாம் ஆசாரியனாகிய செப்பனியாவையும், வாசல்காக்கும் மூன்று காவற்காரரையும் பிட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ைக் காவல் சேனாபதியாகிய நெபுசராதான் பிடித்து, ரிப்லாவில் இருக்கிற பாபிலோன் ராஜாவினிடத்துக்குக் கொண்டுபோ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ப் பாபிலோன் ராஜா ஆமாத் தேசத்தின் பட்டணமான ரிப்லாவிலே வெட்டிக் கொன்றுபோட்டான்; இப்படியே யூதா ஜனங்கள் தங்கள் தேசத்திலிருந்து சிறையிருப்புக்குக் கொண்டுபோகப்ப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ப் பாபிலோன் ராஜா ஆமாத் தேசத்தின் பட்டணமான ரிப்லாவிலே வெட்டிக் கொன்றுபோட்டான்; இப்படியே யூதா ஜனங்கள் தங்கள் தேசத்திலிருந்து சிறையிருப்புக்குக் கொண்டுபோகப்ப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வாகிய நேபுகாத்நேச்சார், யூதேயாதேசத்தில் மீதியாக வைத்த ஜனத்தின்மேல், சாப்பானின் குமாரனாகிய அகீக்காமின் மகன் கெதலியாவை அதிகாரியாக வை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வாகிய நேபுகாத்நேச்சார், யூதேயாதேசத்தில் மீதியாக வைத்த ஜனத்தின்மேல், சாப்பானின் குமாரனாகிய அகீக்காமின் மகன் கெதலியாவை அதிகாரியாக வை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ெதலியா அவர்களுக்கும்; அவர்கள் மனுஷருக்கும் ஆணையிட்டு: நீங்கள் கல்தேயரைச் சேவிக்கப் பயப்படவேண்டாம்; தேசத்திலிருந்து பாபிலோன் ராஜாவைச் சேவியுங்கள்; அப்பொழுது உங்களுக்கு நன்மை உண்டாக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ெதலியா அவர்களுக்கும்; அவர்கள் மனுஷருக்கும் ஆணையிட்டு: நீங்கள் கல்தேயரைச் சேவிக்கப் பயப்படவேண்டாம்; தேசத்திலிருந்து பாபிலோன் ராஜாவைச் சேவியுங்கள்; அப்பொழுது உங்களுக்கு நன்மை உண்டாக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ிறியோரும் பெரியோருமாகிய ஜனங்கள் யாவரும் சேனாபதிகளும் கல்தேருக்குப் பயந்ததினாலே எழுந்து; புறப்பட்டு எகிப்திற்குப் 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ிறியோரும் பெரியோருமாகிய ஜனங்கள் யாவரும் சேனாபதிகளும் கல்தேருக்குப் பயந்ததினாலே எழுந்து; புறப்பட்டு எகிப்திற்குப் 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ோடே அன்பாய்ப் பேசி, அவனுடைய சிங்காசனத்தைத் தன்னோடே பாபிலோனிலிருந்து ராஜாக்களின் சிங்காசனங்களுக்கு உயரமாக வை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ுடைய சிறைச்சாலை வஸ்திரங்களை மாற்றினான்; அவன் உயிரோடிருந்த சகல நாளும் நித்தம் தனக்கு முன்பாகப் போஜனம்பண்ணும்படி செய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ுடைய சிறைச்சாலை வஸ்திரங்களை மாற்றினான்; அவன் உயிரோடிருந்த சகல நாளும் நித்தம் தனக்கு முன்பாகப் போஜனம்பண்ணும்படி செய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உயிரோடிருந்த நாளெல்லாம் அவனுடைய செலவுக்காக, ராஜாவினால் கட்டளையான அநுதினத் திட்டத்தின்படி, அநுதினமும் கொடுக்கப்பட்டுவ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உயிரோடிருந்த நாளெல்லாம் அவனுடைய செலவுக்காக, ராஜாவினால் கட்டளையான அநுதினத் திட்டத்தின்படி, அநுதினமும் கொடுக்கப்பட்டுவ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తని యేలుబడిలో తొమి్మదవ సంవత్సరమందు పదియవ మాసము పదియవ దినమందు బబులోను రాజైన నెబుకద్నెజరు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ంతయును యెరూషలేము మీదికి వచ్చి దానికెదురుగా దిగి దాని చుట్టును ముట్టడి దిబ్బలు క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ఈ ప్రకారము రాజైన సిద్కియా యేలు బడియందు పదకొండవ సంవత్సరము వరకు పట్టణము ముట్టడివేయబడి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ల్గవ నెల తొమి్మదవ దిన మందు పట్టణములో క్షామము అఘోరమాయెను, దేశపు జనులకు ఆహారము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ల్దీయులు పట్టణ ప్రాకారమును పడగొట్టగా సైనికులు రాత్రియందు రాజు తోటదగ్గర రెండు గోడల మధ్య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ారపు మార్గమున పార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యితే కల్దీయులు పట్టణముచుట్టు ఉండగా రాజు మైదానమునకు పోవుమార్గమున వెళ్లి పోయెను; కల్దీయుల సైన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ను తరిమి, అతని సైన్యము అతనికి దూరముగా చెదరిపోయినందున యెరికో మైదానమందు అతని పట్ట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రాజును పట్టుకొని రిబ్లా పట్టణమందున్న బబులోను రాజునొద్దకు తీసి కొనిపోయినప్పుడు రాజ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క్ష విధ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సిద్కియా చూచుచుండగా వారు అతని కుమారులను చంపించి సిద్కియా కన్నులు ఊడదీయించి యిత్తడి సంకెళ్లతో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ధించి బబులోను పట్టణమునకు తీసికొన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బబులోనురాజైన నెబుకద్నెజరు ఏలుబడిలో పందొమి్మదవ సంవత్సరమందు అయిదవ నెల యేడవ దిన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దేహసంరక్షకులకు అధిపతియు బబులోనురాజు సేవకుడునగు నెబూజరదాను యెరూషలేమున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 మందిరమును రాజనగరును యెరూషలేము నందున్న యిండ్లన్నిటిని గొప్పవారి యిండ్లన్నిటిని అగ్ని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రాజదేహసంరక్షకుల అధి పతియొద్దనున్న కల్దీయుల సైనికులందరును యెరూషలేము చుట్టు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కారములను పడగొ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పట్టణమందు మిగిలి యుండిన వారిని, బబులోనురాజు పక్షము చేరిన వారిని, సామాన్యజనులలో శేషించిన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దేహ సంరక్షకుల అధిపతియైన నెబూజరదాను చెరగొని పోయె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్యవసాయదారులును ద్రాక్షతోట వారును ఉండవలెనని దేశపు బీదజనములో కొందరిని ఉండన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మరియు యెహోవా మందిరమందున్న యిత్తిడి స్తంభములను మట్లను యెహోవా మందిరమందున్న యిత్తడి సముద్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్దీయులు తునకలుగా కొట్టి, ఆ యిత్తడిని బబులోను పట్టణమునకు ఎత్తికొన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ేవకొరకై యుంచబడిన పాత్రలను చేటలను ముండ్లను ధూపార్తులను ఇత్తడి ఉపకరణములన్నిటిని వారు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గ్నిపాత్రలు గిన్నెలు మొదలైన వెండి వస్తువులను బంగారు వస్తువులను రాజదేహసంరక్షకుల అధిప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అతడు యెహోవా మందిరమునకు సొలొమోను చేయించిన రెండు స్తంభములను సముద్రమును మట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పోయెను. ఈ యిత్తడి వస్తువులయెత్తు లెక్కకు మించ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ఒక్కొక స్తంభపు నిడివి పదునెనిమిది మూరలు. దాని పైపీట యిత్తడిది, పైపీట నిడివి మూడు మూరలు. మరియ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ైపీటచుట్టు ఉన్న అల్లికలును దానిమ్మపండ్లును ఇత్తడివి; రెండవ స్తంభమును వీటివలె అల్లికప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రాజదేహసంరక్షకుల అధిపతి ప్రధానయాజకుడైన శెరా యాను రెండవ యాజకుడైన జెఫన్యాను ముగ్గురు ద్వార పాలక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మరియు ఆయుధస్థులమీద నియమింపబడియున్న అధిపతిని, పట్టణములోనుండి తీసికొని, రాజుసముఖ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ుకొని యుండువారిలో పట్టణమందు దొరకిన అయిదుగురిని, దేశపుజనులను సంఖ్య చేయువారి అధిపతి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ఖికుని, సామాన్యజనులలో పట్టణమందు దొరకిన అరువదిమందిని పట్ట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రాజదేహసంరక్షకుల అధిపతియగు నెబూజరదాను వీరిని తీసికొని రిబ్లా పట్టణమందున్న బబులోనురాజునొద్దక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బబులోనురాజు హమాతు దేశమందున్న రిబ్లా పట్టణమందు వారిని చంపించెను. ఈ రీతిగా యూదా వార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నుండి ఎత్తికొని పో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బబు లోను రాజైన నెబుకద్నెజరు యూదా దేశమందు ఉండనిచ్చిన వారిమీద అతడు షాఫానునకు పుట్టిన అహీక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ైన గెదల్యాను అధిపతిగా నిర్ణ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ూదావారి సైన్యాధిపతులందరును వారి జనులంద రును బబులోనురాజు గెదల్యాను అధిపతిగా నియమించిన సంగ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ి, మిస్పాపట్టణమందున్న గెదల్యాయొద్దకు నెతన్యా కుమారుడైన ఇష్మాయేలును, కారేహ కుమారుడైన యోహానాన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టోపాతీయుడైన తన్హుమెతు కుమారుడగు శెరాయాయును, మాయకాతీయుడైన యొకనికిపుట్టిన యజన్యాను కూడి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గెదల్యావారితోను వారి జనులతోను ప్రమాణముచేసికల్దీయులకు మనము దాసులమైతిమని జడియవద్దు, దేశ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ురముండి బబులోను రాజునకు మీరు సేవచేసినయెడల మీకు మేలు కలుగ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అయితే ఏడవ మాసమందు రాజ వంశజుడగు ఎలీషామాకు పుట్టిన నెతన్యా కుమారుడైన ఇష్మాయేలు పదిమంది మనుష్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ుచుకొని వచ్చి గెదల్యామీద పడగా అతడు మరణమాయెను. మరియు మిస్పాలో అతని యొద్దనున్న యూదులను కల్దీ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హతమ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అప్పుడు కొద్దివారేమి గొప్ప వారేమి జనులందరును, సైన్యాధిపతులును, లేచి కల్దీయుల భయము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దేశమునకు పార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యూదారాజైన యెహోయాకీను చెరలో ఉంచబడిన ముప్పదియేడవ సంవత్సరమున పండ్రెండవ నెల యిరువది యేడవ దిన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బులోనురాజైన ఎవీల్మెరోదకు తాను ఏలనారంభించిన సంవత్సర మందు బందీగృహములోనుండి యూదారాజైన యెహోయాకీ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ప్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తనితో దయగా మాటలాడి, అతని పీఠమును బబులోనులో తన యొద్దనున్న రాజుల పీఠములకంటె ఎత్త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కాగా అతడు తన బందీగృహ వస్త్రములను తీసివేసి వేరు వస్త్ర ములను ధరించుకొని తాను బ్రదిక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లన్నియు రాజు సన్నిధిని భోజనముచేయ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​మరియు అతని బత్తెము ఏనాటికి ఆనాడు రాజుచేత నిర్ణయింపబడినదై అతడు బ్రదికినన్నాళ్లు ఆ చొప్పున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య్యబడ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2026-10-20T07:53:27Z</dcterms:created>
  <dcterms:modified xsi:type="dcterms:W3CDTF">2026-10-20T07:53:27Z</dcterms:modified>
  <dc:title>2 రాజులు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