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உன் தேவனாகிய கர்த்தருக்கு எப்பொழுதும் பயந்திருக்கப் பழகும்படிக்கு, வருஷந்தோறும் நீ விதைக்கிற விதைப்பினாலே வயலில் விளையும் எல்லாப் பலனிலும் தசமபாகத்தைப் பிரி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தேவனாகிய கர்த்தர் தமது நாமம் விளங்கும்படி தெரிந்துகொள்ளும் ஸ்தானத்திலே, உன் தானியத்திலும் உன் திராட்சரசத்திலும் உன் எண்ணெயிலும் தசமபாகத்தையும் உன் ஆடுமாடுகளின் தலையீற்றுகளையும் அவருடைய சந்நிதியில் புசிப்பாய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தேவனாகிய கர்த்தர் தமது நாமம் விளங்கும்படி தெரிந்துகொள்ளும் ஸ்தானத்திலே, உன் தானியத்திலும் உன் திராட்சரசத்திலும் உன் எண்ணெயிலும் தசமபாகத்தையும் உன் ஆடுமாடுகளின் தலையீற்றுகளையும் அவருடைய சந்நிதியில் புசிப்பாய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தேவனாகிய கர்த்தர் தமது நாமம் விளங்கும்படி தெரிந்துகொள்ளும் ஸ்தானத்திலே, உன் தானியத்திலும் உன் திராட்சரசத்திலும் உன் எண்ணெயிலும் தசமபாகத்தையும் உன் ஆடுமாடுகளின் தலையீற்றுகளையும் அவருடைய சந்நிதியில் புசிப்பாய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தேவனாகிய கர்த்தர் உன்னை ஆசீர்வதிக்கும் காலத்தில், உன் தேவனாகிய கர்த்தர் தமது நாமம் விளங்கும்படி தெரிந்துகொண்ட ஸ்தானம் உனக்கு வெகு தூரமாயிருக்கிறதினால், வழிப்பிரயாணத்தின் வெகு தொலையினிமித்தம், நீ அதைக் கொண்டுபோகக் கூடாதிருக்குமானா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தேவனாகிய கர்த்தர் உன்னை ஆசீர்வதிக்கும் காலத்தில், உன் தேவனாகிய கர்த்தர் தமது நாமம் விளங்கும்படி தெரிந்துகொண்ட ஸ்தானம் உனக்கு வெகு தூரமாயிருக்கிறதினால், வழிப்பிரயாணத்தின் வெகு தொலையினிமித்தம், நீ அதைக் கொண்டுபோகக் கூடாதிருக்குமானா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ைப் பணமாக்கி, பணமுடிப்பை உன் கையிலே பிடித்துக்கொண்டு, உன் தேவனாகிய கர்த்தர் தெரிந்துகொண்ட ஸ்தலத்திற்குப் போய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ைப் பணமாக்கி, பணமுடிப்பை உன் கையிலே பிடித்துக்கொண்டு, உன் தேவனாகிய கர்த்தர் தெரிந்துகொண்ட ஸ்தலத்திற்குப் போய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ங்கே உன் இஷ்டப்படி ஆடுமாடு, திராட்சரசம், மதுபானம் முதலான சகலத்தையும் பணம்கொடுத்து வாங்கி, உன் தேவனாகிய கர்த்தருடைய சந்நிதியில், நீயும் உன் குடும்பத்தாரும் உன் வாசல்களில் இருக்கிற லேவியனும் புசித்துச் சந்தோஷப்படுவீர்கள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ங்கே உன் இஷ்டப்படி ஆடுமாடு, திராட்சரசம், மதுபானம் முதலான சகலத்தையும் பணம்கொடுத்து வாங்கி, உன் தேவனாகிய கர்த்தருடைய சந்நிதியில், நீயும் உன் குடும்பத்தாரும் உன் வாசல்களில் இருக்கிற லேவியனும் புசித்துச் சந்தோஷப்படுவீர்கள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ங்கே உன் இஷ்டப்படி ஆடுமாடு, திராட்சரசம், மதுபானம் முதலான சகலத்தையும் பணம்கொடுத்து வாங்கி, உன் தேவனாகிய கர்த்தருடைய சந்நிதியில், நீயும் உன் குடும்பத்தாரும் உன் வாசல்களில் இருக்கிற லேவியனும் புசித்துச் சந்தோஷப்படுவீர்கள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லேவியனுக்கு உன்னோடே பங்கும் சுதந்தரமும் இல்லாதபடியால் அவனைக் கைவிட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ூன்றாம் வருஷத்தின் முடிவிலே அவ்வருஷத்தில் உனக்கு வந்த பலன் எல்லாவற்றிலும் தசமபாகத்தைப் பிரித்து, உன் வாசல்களில் வைக்கக்கடவ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ூன்றாம் வருஷத்தின் முடிவிலே அவ்வருஷத்தில் உனக்கு வந்த பலன் எல்லாவற்றிலும் தசமபாகத்தைப் பிரித்து, உன் வாசல்களில் வைக்கக்கட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லேவியனுக்கு உன்னோடே பங்கும் சுதந்தரமும் இல்லாதபடியினால், அவனும், உன் வாசல்களில் இருக்கிற பரதேசியும், திக்கற்றவனும். விதவையும் வந்து புசித்துத் திர்ப்தியடைவார்களாக; அப்பொழுது உன் கை செய்யும் வேலையிலெல்லாம் உன் தேவனாகிய கர்த்தர் உன்னை ஆசீர்வதிப்ப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லேவியனுக்கு உன்னோடே பங்கும் சுதந்தரமும் இல்லாதபடியினால், அவனும், உன் வாசல்களில் இருக்கிற பரதேசியும், திக்கற்றவனும். விதவையும் வந்து புசித்துத் திர்ப்தியடைவார்களாக; அப்பொழுது உன் கை செய்யும் வேலையிலெல்லாம் உன் தேவனாகிய கர்த்தர் உன்னை ஆசீர்வதிப்ப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லேவியனுக்கு உன்னோடே பங்கும் சுதந்தரமும் இல்லாதபடியினால், அவனும், உன் வாசல்களில் இருக்கிற பரதேசியும், திக்கற்றவனும். விதவையும் வந்து புசித்துத் திர்ப்தியடைவார்களாக; அப்பொழுது உன் கை செய்யும் வேலையிலெல்லாம் உன் தேவனாகிய கர்த்தர் உன்னை ஆசீர்வதிப்ப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உங்கள் தேவனாகிய கர்த்தரின் பிள்ளைகள்; செத்தவனுக்காகக் கீறிக் கொள்ளாமலும், உங்கள் கண்களுக்கு இடையிலே சவரம்பண்ணாமலும் இருப்பீர்கள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உங்கள் தேவனாகிய கர்த்தரின் பிள்ளைகள்; செத்தவனுக்காகக் கீறிக் கொள்ளாமலும், உங்கள் கண்களுக்கு இடையிலே சவரம்பண்ணாமலும் இருப்பீர்கள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உங்கள் தேவனாகிய கர்த்தருக்குப் பரிசுத்தமான ஜனங்கள்; பூமியின்மீதெங்குமுள்ள எல்லா ஜனங்களிலும் உங்களையே கர்த்தர் தமக்குச் சொந்த ஜனங்களாயிருக்கத் தெரிந்துகொண்ட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உங்கள் தேவனாகிய கர்த்தருக்குப் பரிசுத்தமான ஜனங்கள்; பூமியின்மீதெங்குமுள்ள எல்லா ஜனங்களிலும் உங்களையே கர்த்தர் தமக்குச் சொந்த ஜனங்களாயிருக்கத் தெரிந்துகொண்ட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ருவருப்பானதொன்றையும் புசிக்கவேண்டா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புசிக்கத்தகும் மிருகங்களாவன: மாடும், செம்மறியாடும், வெள்ளாட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ானும், வெளிமானும், கலைமானும், வரையாடும், புள்ளிமானும், சருகுமானும், புல்வாயும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ிருகங்களில் விரிகுளம்புள்ளதாயிருந்து, குளம்புகள் இரண்டாகப் பிரிந்திருக்கிறதும், அசைபோடுகிறதுமான சகல மிருகங்களையும் நீங்கள் புசிக்கலாம்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ிருகங்களில் விரிகுளம்புள்ளதாயிருந்து, குளம்புகள் இரண்டாகப் பிரிந்திருக்கிறதும், அசைபோடுகிறதுமான சகல மிருகங்களையும் நீங்கள் புசிக்கலாம்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ைபோடுகிறவைகளிலும், விரிகுளம்புள்ளவைகளிலும், நீங்கள் புசிக்கத்தகாதவைகள் எவையென்றால்: ஒட்டகமும், முசலும், குழிமுசலுமே; அவைகள் அசைபோட்டும் அவைகளுக்கு விரிகுளம்பில்லை; அவைகள் உங்களுக்கு அசுத்தமாயிருப்பத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ைபோடுகிறவைகளிலும், விரிகுளம்புள்ளவைகளிலும், நீங்கள் புசிக்கத்தகாதவைகள் எவையென்றால்: ஒட்டகமும், முசலும், குழிமுசலுமே; அவைகள் அசைபோட்டும் அவைகளுக்கு விரிகுளம்பில்லை; அவைகள் உங்களுக்கு அசுத்தமாயிருப்பத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ைபோடுகிறவைகளிலும், விரிகுளம்புள்ளவைகளிலும், நீங்கள் புசிக்கத்தகாதவைகள் எவையென்றால்: ஒட்டகமும், முசலும், குழிமுசலுமே; அவைகள் அசைபோட்டும் அவைகளுக்கு விரிகுளம்பில்லை; அவைகள் உங்களுக்கு அசுத்தமாயிருப்பத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ன்றியும் புசிக்கத்தகாது; அது விரிகுளம்புள்ளதாயிருந்தும், அசைபோடாதிருக்கும்; அது உங்களுக்கு அசுத்தமாயிருப்பதாக; இவைகளின் மாம்சத்தைப் புசியாமலும் இவைகளின் உடலைத் தொடாமலும் இருப்பீர்கள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ன்றியும் புசிக்கத்தகாது; அது விரிகுளம்புள்ளதாயிருந்தும், அசைபோடாதிருக்கும்; அது உங்களுக்கு அசுத்தமாயிருப்பதாக; இவைகளின் மாம்சத்தைப் புசியாமலும் இவைகளின் உடலைத் தொடாமலும் இருப்பீர்கள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லத்திலிருக்கிற எல்லாவற்றிலும் சிறகும் செதிளும் உள்ளவைகளையெல்லாம் நீங்கள் புசிக்கலா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லத்திலிருக்கிற எல்லாவற்றிலும் சிறகும் செதிளும் உள்ளவைகளையெல்லாம் நீங்கள் புசிக்கலா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றகும் செதிளும் இல்லாத யாதொன்றையும் புசிக்கலாகாது; அது உங்களுக்கு அசுத்தமாயிருப்பத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த்தமான சகல பட்சிகளையும் நீங்கள் புசிக்கலா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புசிக்கத்தகாதவைகள் எவையென்றால்: கழுகும், கருடனும், கடலுராஞ்சிய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ைரியும், வல்லூறும், சகலவித பருந்த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கலவித காகங்கள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ீக்குருவியும், கூகையும், செம்புகமும், சகலவிதமான டேகைய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ந்தையும், கோட்டானும், நாரைய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ூழக்கடாவும், குருகும், நீர்க்காகம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ொக்கும், சகலவித ராஜாளியும், புழுக்கொத்தியும், வெளவாலும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றக்கிறவைகளில் ஊர்வன யாவும் உங்களுக்கு அசுத்தாமாயிருப்பதாக; அவைகள் புசிக்கத்தகாதவை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ுத்தமான பறவைகள் யாவையும் நீங்கள் புசிக்கலா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னாய் இறந்துபோனதொன்றையும் புசிக்கவேண்டாம்; உங்கள் வாசல்களில் இருக்கிற பரதேசிக்கு அதைப் புசிக்கக் கொடுக்கலாம்; அல்லது அந்நியனுக்கு அதை விற்றுப்போடலாம்; நீங்கள் உங்கள் தேவனாகிய கர்த்தருக்குப் பரிசுத்த ஜனங்கள். வெள்ளாட்டுக்குட்டியை அதின் தாயின் பாலிலே சமைக்கவேண்டா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னாய் இறந்துபோனதொன்றையும் புசிக்கவேண்டாம்; உங்கள் வாசல்களில் இருக்கிற பரதேசிக்கு அதைப் புசிக்கக் கொடுக்கலாம்; அல்லது அந்நியனுக்கு அதை விற்றுப்போடலாம்; நீங்கள் உங்கள் தேவனாகிய கர்த்தருக்குப் பரிசுத்த ஜனங்கள். வெள்ளாட்டுக்குட்டியை அதின் தாயின் பாலிலே சமைக்கவேண்டா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னாய் இறந்துபோனதொன்றையும் புசிக்கவேண்டாம்; உங்கள் வாசல்களில் இருக்கிற பரதேசிக்கு அதைப் புசிக்கக் கொடுக்கலாம்; அல்லது அந்நியனுக்கு அதை விற்றுப்போடலாம்; நீங்கள் உங்கள் தேவனாகிய கர்த்தருக்குப் பரிசுத்த ஜனங்கள். வெள்ளாட்டுக்குட்டியை அதின் தாயின் பாலிலே சமைக்கவேண்டா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5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ೀನು ಬಿತ್ತುವದರಿಂದ ಹೊಲದಲ್ಲಿ ವರುಷ ವರುಷಕ್ಕೆ ಬರುವ ಹುಟ್ಟುವಳಿಯಿಂದ ದಶಮಾಂಶವನ್ನು ತಪ್ಪದೆ ಕೊ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ೀನು ನಿನ್ನ ದೇವರಾದ ಕರ್ತ ನಿಗೆ ಎಂದೆಂದಿಗೂ ಭಯಪಡುವದನ್ನು ಕಲಿಯುವ ಹಾಗೆ ನಿನ್ನ ಧಾನ್ಯ ದ್ರಾಕ್ಷರಸ ಎಣ್ಣೆ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ಶಮಾಂಶ ವನ್ನೂ ನಿನ್ನ ಪಶು ಕುರಿಗಳಲ್ಲಿ ಚೊಚ್ಚಲುಗಳನ್ನೂ ನಿನ್ನ ದೇವರಾದ ಕರ್ತನ ಮುಂದೆ ಆತನು ತನ್ನ ಹೆಸ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ಿಸುವದಕ್ಕೆ ಆದುಕೊಂಡ ಸ್ಥಳದಲ್ಲಿ ತಿನ್ನ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ೀನು ಅವುಗಳನ್ನು ತೆಗೆದುಕೊಂಡು ಹೋಗದ ಹಾಗೆ ನಿನಗೆ ದಾರಿ ದೂರವಾದರೆ ಇಲ್ಲವೆ ನಿನ್ನ ದೇವರಾದ ಕರ್ತನ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ಸರನ್ನು ಇರಿಸುವದಕ್ಕೆ ಆದುಕೊಂಡ ಸ್ಥಳವು ನಿನಗೆ ದೂರವಾದರೆ ನಿನ್ನ ದೇವರಾದ ಕರ್ತನು ನಿನ್ನನ್ನು ಆಶೀರ್ವದಿಸಿ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ವುಗಳನ್ನು ಹಣಕ್ಕೆ ಮಾರಿಬಿಟ್ಟು ಆ ಹಣವನ್ನು ನಿನ್ನ ಕೈಯಲ್ಲಿ ಹಿಡುಕೊಂಡು ನಿನ್ನ ದೇವರಾದ ಕರ್ತನು ಆದುಕೊಳ್ಳ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ಕ್ಕೆ ಹೋಗ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ಗ ಆ ಹಣವನ್ನು ನಿನಗೆ ಮನಸ್ಸು ಬಂದದ್ದಕ್ಕೆಲ್ಲಾ ಅಂದರೆ ಹಸು, ಕುರಿ, ದ್ರಾಕ್ಷಾರಸ, ಮಧ್ಯಪಾನಗಳಿ ಗೋಸ್ಕರವೂ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ಣವು ಆಶಿಸುವ ಎಲ್ಲವುಗಳಿ ಗೋಸ್ಕರವೂ ವೆಚ್ಚಮಾಡಬೇಕು; ಆ ಮೇಲೆ ನೀನೂ ನಿನ್ನ ಮನೆಯವರೂ ಅಲ್ಲಿ ನಿನ್ನ ದೇವರಾದ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ದೆ ತಿಂದು ಸಂತೋಷಪ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ಿನ್ನ ಬಾಗಲುಗಳಲ್ಲಿರುವ ಲೇವಿಯನನ್ನು ಕೈಬಿಡಬಾರದು. ಯಾಕಂದರೆ ಅವನಿಗೆ ನಿನ್ನ ಸಂಗಡ ಪಾಲೂ ಸ್ವಾಸ್ತ್ಯವ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ಮೂರು ವರುಷಗಳ ಅಂತ್ಯದಲ್ಲಿ ಅಂದರೆ ಅದೇ ವರುಷದಲ್ಲಿ ನಿನಗೆ ಸಿಕ್ಕಿದ ಹುಟ್ಟುವಳಿಯ ದಶಮ ಭಾಗವನ್ನೆಲ್ಲಾ ಹೊರಗೆ ತ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ಬಾಗಲುಗಳಲ್ಲಿ ಇಟ್ಟುಬಿ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ಗ (ನಿನ್ನ ಸಂಗಡ ಪಾಲನ್ನೂ ಸ್ವಾಸ್ತ್ಯವನ್ನೂ ಹೊಂದದ) ಲೇವಿಯನೂ ನಿನ್ನ ಬಾಗಲು ಗಳಲ್ಲಿರುವ ಅನ್ಯದೇಶದವ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ಕ್ಕಿಲ್ಲದವನೂ ವಿಧ ವೆಯೂ ಬಂದು ನಿನ್ನ ದೇವರಾದ ಕರ್ತನು ನಿನ್ನನ್ನು ನೀನು ಮಾಡುವ ಎಲ್ಲಾ ಕೈಕೆಲಸದಲ್ಲಿ ಆಶೀರ್ವದ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ತಿಂದು ತೃಪ್ತರಾ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ೀವು ನಿಮ್ಮ ದೇವರಾದ ಕರ್ತನ ಮಕ್ಕಳೇ. ನೀವು ಸತ್ತವರಿಗೋಸ್ಕರ ಗಾಯಮಾಡಿ ಕೊಳ್ಳಬೇಡಿರಿ. ನಿಮ್ಮ ಕಣ್ಣುಗಳ ನಡು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ೋಳಿಸಿ ಕೊಳ್ಳ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ೀನು ನಿನ್ನ ದೇವರಾದ ಕರ್ತನಿಗೆ ಪರಿಶುದ್ಧ ಜನವೇ. ನಿನ್ನನ್ನು ಕರ್ತನು ತನಗೆ ಅಸಮಾನ್ಯಜನವಾಗುವ ಹಾಗೆ ಭೂಮಿಯ ಮೇಲ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 ಜನಗಳೊಳಗಿಂದ ನಿನ್ನನ್ನು ಆದುಕೊಂ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ಸಹ್ಯವಾದ ಯಾವದನ್ನಾದರೂ ತಿನ್ನಬಾರದು. ನೀವು ತಿನ್ನತಕ್ಕ ಪ್ರಾಣಿಗಳು ಇವ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ಎತ್ತು, ಕುರಿ, ಮೇಕ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ದುಪ್ಪಿ, ಜಿಂಕೆ, ಸಾರಂಗ, ಕಾಡುಮೇಕೆ, ಚಿಗರಿ, ಕಡವೆ ಕೊಂಡಗು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ಮೃಗಜಾತಿಯಲ್ಲಿ ಗೊರ ಸೆಯು ಭೇದಿಸಿರುವ ಆ ಭೇದವನ್ನು ಎರಡು ಗೊರಸೆ ಗಳಾಗಿ ವಿಭಾಗಿಸಿದ್ದು ಮೆಲುಕು ಹಾಕುವಂಥ ಮೃಗ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ನೆಲ್ಲಾ ನೀವು ತಿನ್ನಬಹು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ಮೆಲುಕು ಹಾಕಿ ಉಗುರುಳ್ಳ ಗೊರಸೆಯನ್ನು ಭೇದಿಸಿಕೊಂಡಿರುವವು ಗಳಲ್ಲಿ ಇವುಗಳನ್ನು ನೀವು ತಿನ್ನಬಾರದು; ಯಾ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ೆಂದರೆ: ಒಂಟೆ, ಮೊಲ, ಕುಣಿಮೊಲ. ಯಾಕಂದರೆ ಅವು ಮೆಲುಕು ಹಾಕಿದರೂ ಗೊರಸೆಯನ್ನು ಭೇದಿಸು ವದಿಲ್ಲ; ಅವು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ಶುದ್ಧವ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ಂದಿಯನ್ನು ತಿನ್ನಬಾರದು. ಅದು ಗೊರಸೆ ಭೇದಿಸಿದರೂ ಮೆಲುಕು ಹಾಕುವದಿಲ್ಲ; ಅದು ನಿಮಗೆ ಅಶುದ್ಧವೇ. ಅವುಗಳ ಮಾಂಸ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ನ್ನಬಾರದು. ಅವುಗಳ ಹೆಣವನ್ನು ಮುಟ್ಟ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ೀರಿನಲ್ಲಿರುವ ಎಲ್ಲವುಗಳಲ್ಲಿ ನೀವು ಇವುಗಳನ್ನು ತಿನ್ನಬಹುದು: ರೆಕ್ಕೆಗಳೂ ಪೊರೆಗಳೂ ಉಳ್ಳವುಗ ಳನ್ನ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ನ್ನಬಹು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ರೆ ರೆಕ್ಕೆಗಳೂ ಪೊರೆ ಗಳೂ ಇಲ್ಲದವುಗಳನ್ನೆಲ್ಲಾ ತಿನ್ನಬಾರದು; ಅವು ನಿಮಗೆ ಅಶುದ್ಧವ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ಶುದ್ಧವಾದ ಎಲ್ಲಾ ಪಕ್ಷಿಗಳನ್ನು ತಿನ್ನಬಹು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ಪಕ್ಷಿ ಜಾತಿಯಲ್ಲಿ ನೀವು ತಿನ್ನಬಾರದವುಗಳು ಯಾವ ವೆಂದರೆ: ಗರುಡ, ಬೆಟ್ಟದಹದ್ದು, ಕ್ರೌಂಚ, ಗಿಡಗ, ಹಕ್ಕಿಸಾಲ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ಗಿಡಗವೂ ಬೈರಿಯೂ ಜಾತ್ಯಾನುಸಾರ ವಾದ ರಣಹ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ಜಾತ್ಯಾನುಸಾರವಾದ ಸಕಲ ಕಾ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ಉಷ್ಟ್ರಪಕ್ಷಿಯೂ ಗೂಬೆಯೂ ಕಡಲ್ಕಾ ಗೆಯೂ ಜಾತ್ಯಾನುಸಾರವಾದ ಡೇ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ಚಿಕ್ಕ ಗೂಬೆಯೂ ದೊಡ್ಡಗೂಬೆಯೂ ಕೊಕ್ಕರ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ೀರು ಕೋಳಿಯೂ ಹೆಣಹದ್ದೂ ಬೆಳ್ವಕ್ಕ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ೀರು ಕೊಕ್ಕರೆಯೂ ಜಾತ್ಯಾನುಸಾರವಾದ ಬಕವೂ ಬುಡ್ಡಗೋಳಿಯೂ ರಾತ್ರಿಗೀಜಕವ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ದಲ್ಲದೆ ಹಾರುವ ಎಲ್ಲಾ ಹುಳಗಳು ನಿಮಗೆ ಅಶುದ್ಧವೇ, ಅವುಗಳನ್ನು ತಿನ್ನ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ಶುದ್ಧವಾದ ಎಲ್ಲಾ ಪಕ್ಷಿಗಳನ್ನು ತಿನ್ನಬಹು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ತಾನೇ ಸತ್ತ ಯಾವದನ್ನಾದರೂ ತಿನ್ನಬಾರದು, ನಿಮ್ಮ ಬಾಗಲುಗಳಲ್ಲಿರುವ ಅನ್ಯನಿಗೆ ಅವನು ತಿನ್ನುವ ಹಾಗೆ ಕೊಡಬೇಕ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ವೆ ಪರದೇಶದವನಿಗೆ ಮಾರಬಹುದು. ಯಾಕಂದರೆ ನೀನು ನಿನ್ನ ದೇವರಾದ ಕರ್ತ ನಿಗೆ ಪರಿಶುದ್ಧ ಜನವೇ. ಮೇಕೆಯ ಮರಿಯನ್ನು ತಾಯ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ಲಿನಲ್ಲಿ ಕುದಿಸ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2026-10-20T03:01:32Z</dcterms:created>
  <dcterms:modified xsi:type="dcterms:W3CDTF">2026-10-20T03:01:32Z</dcterms:modified>
  <dc:title>ಧರ್ಮೋಪದೇಶಕಾಂಡ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